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  <p:sldId id="272" r:id="rId18"/>
    <p:sldId id="266" r:id="rId19"/>
    <p:sldId id="273" r:id="rId20"/>
    <p:sldId id="26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EC54E5-7B7E-4A4C-87CE-F05A9311BCCA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529498-EDFF-4467-9A6A-ABA2FEDB4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4/48/El_Tres_de_Mayo,_by_Francisco_de_Goya,_from_Prado_in_Google_Earth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4/48/El_Tres_de_Mayo,_by_Francisco_de_Goya,_from_Prado_in_Google_Earth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acktoclassics.com/images/pics/caspardavidfriedrich/caspardavidfriedrich_thewandererabovethemist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acktoclassics.com/images/pics/caspardavidfriedrich/caspardavidfriedrich_thewandererabovethemist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store.mentalfloss.com/SMARX_37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39" y="0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Boy Karl Marx.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44" y="3571875"/>
            <a:ext cx="4337956" cy="32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nthromistic.files.wordpress.com/2013/05/3ohph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876800" cy="59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Eugene Delacroix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“Massacre at Chios”</a:t>
            </a:r>
          </a:p>
          <a:p>
            <a:r>
              <a:rPr lang="en-US" dirty="0" smtClean="0"/>
              <a:t>Persecution of </a:t>
            </a:r>
          </a:p>
          <a:p>
            <a:pPr>
              <a:buNone/>
            </a:pPr>
            <a:r>
              <a:rPr lang="en-US" dirty="0" smtClean="0"/>
              <a:t>Greek Christians</a:t>
            </a:r>
            <a:endParaRPr lang="en-US" dirty="0"/>
          </a:p>
        </p:txBody>
      </p:sp>
      <p:pic>
        <p:nvPicPr>
          <p:cNvPr id="6146" name="Picture 2" descr="http://2.bp.blogspot.com/-J8KrJqamK0U/TiYROpdPKhI/AAAAAAAAJ64/evd24qSFVt8/s1600/Delacroix%252C%2BMassacre%2Bof%2BChios%252C%2B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1085850"/>
            <a:ext cx="4819650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.bp.blogspot.com/-J8KrJqamK0U/TiYROpdPKhI/AAAAAAAAJ64/evd24qSFVt8/s1600/Delacroix%252C%2BMassacre%2Bof%2BChios%252C%2B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553"/>
            <a:ext cx="5715000" cy="684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Eugene Delacroix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“Liberty Leading the People”</a:t>
            </a:r>
          </a:p>
          <a:p>
            <a:r>
              <a:rPr lang="en-US" dirty="0" smtClean="0"/>
              <a:t>Idealized Liberal revolution</a:t>
            </a:r>
            <a:endParaRPr lang="en-US" dirty="0"/>
          </a:p>
        </p:txBody>
      </p:sp>
      <p:pic>
        <p:nvPicPr>
          <p:cNvPr id="5122" name="Picture 2" descr="http://www.ibiblio.org/wm/paint/auth/delacroix/liberte/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225" y="2667000"/>
            <a:ext cx="533477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ibiblio.org/wm/paint/auth/delacroix/liberte/lib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69" y="0"/>
            <a:ext cx="87296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Gericault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“Raft of the Medusa”</a:t>
            </a:r>
          </a:p>
          <a:p>
            <a:r>
              <a:rPr lang="en-US" dirty="0" smtClean="0"/>
              <a:t>Nature’s power, accuses the French Monarch</a:t>
            </a:r>
            <a:endParaRPr lang="en-US" dirty="0"/>
          </a:p>
        </p:txBody>
      </p:sp>
      <p:pic>
        <p:nvPicPr>
          <p:cNvPr id="4098" name="Picture 2" descr="http://i2.squidoocdn.com/resize/squidoo_images/-1/draft_lens2081072module13515879photo_1233145477Theodore-Gericault-Raft_of_the_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439" y="2819400"/>
            <a:ext cx="595756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2.squidoocdn.com/resize/squidoo_images/-1/draft_lens2081072module13515879photo_1233145477Theodore-Gericault-Raft_of_the_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954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JMW 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“Hannibal Crossing the Alps”</a:t>
            </a:r>
          </a:p>
          <a:p>
            <a:r>
              <a:rPr lang="en-US" dirty="0" smtClean="0"/>
              <a:t>Nature’s power</a:t>
            </a:r>
            <a:endParaRPr lang="en-US" dirty="0"/>
          </a:p>
        </p:txBody>
      </p:sp>
      <p:pic>
        <p:nvPicPr>
          <p:cNvPr id="3074" name="Picture 2" descr="http://uploads8.wikipaintings.org/images/william-turner/snow-storm-hannibal-and-his-army-crossing-the-al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31151"/>
            <a:ext cx="6629400" cy="412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s8.wikipaintings.org/images/william-turner/snow-storm-hannibal-and-his-army-crossing-the-al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61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Goya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Third of May 1808</a:t>
            </a:r>
          </a:p>
          <a:p>
            <a:r>
              <a:rPr lang="en-US" dirty="0" smtClean="0"/>
              <a:t>Spanish Nationalism</a:t>
            </a:r>
            <a:endParaRPr lang="en-US" dirty="0"/>
          </a:p>
        </p:txBody>
      </p:sp>
      <p:pic>
        <p:nvPicPr>
          <p:cNvPr id="2050" name="Picture 2" descr="File:El Tres de Mayo, by Francisco de Goya, from Prado in Google Ear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03141"/>
            <a:ext cx="5257800" cy="405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El Tres de Mayo, by Francisco de Goya, from Prado in Google Ear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" y="0"/>
            <a:ext cx="889254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impsonscreative.co.uk/wp-content/uploads/2011/08/che-guev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2190205"/>
            <a:ext cx="9111343" cy="46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Beethoven- Religious poetry with music</a:t>
            </a:r>
          </a:p>
          <a:p>
            <a:pPr lvl="1"/>
            <a:r>
              <a:rPr lang="en-US" dirty="0" smtClean="0"/>
              <a:t>“9</a:t>
            </a:r>
            <a:r>
              <a:rPr lang="en-US" baseline="30000" dirty="0" smtClean="0"/>
              <a:t>th</a:t>
            </a:r>
            <a:r>
              <a:rPr lang="en-US" dirty="0" smtClean="0"/>
              <a:t> Symphony,” “Ode to Joy”</a:t>
            </a:r>
          </a:p>
          <a:p>
            <a:r>
              <a:rPr lang="en-US" dirty="0" smtClean="0"/>
              <a:t>Schubert- German nationalism</a:t>
            </a:r>
          </a:p>
          <a:p>
            <a:r>
              <a:rPr lang="en-US" dirty="0" smtClean="0"/>
              <a:t>Chopin- Polish Folk Songs</a:t>
            </a:r>
          </a:p>
          <a:p>
            <a:r>
              <a:rPr lang="en-US" dirty="0" smtClean="0"/>
              <a:t>Franz Liszt- Hungarian Rhapsody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Guiseppi</a:t>
            </a:r>
            <a:r>
              <a:rPr lang="en-US" dirty="0" smtClean="0"/>
              <a:t> Verdi- Italian Nationalism</a:t>
            </a:r>
          </a:p>
          <a:p>
            <a:r>
              <a:rPr lang="en-US" dirty="0" smtClean="0"/>
              <a:t>Richard Wagner- Emphasized Germanic legends</a:t>
            </a:r>
          </a:p>
          <a:p>
            <a:pPr lvl="1"/>
            <a:r>
              <a:rPr lang="en-US" dirty="0" smtClean="0"/>
              <a:t>“Flight of the </a:t>
            </a:r>
            <a:r>
              <a:rPr lang="en-US" dirty="0" err="1" smtClean="0"/>
              <a:t>Valkyries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Antonin</a:t>
            </a:r>
            <a:r>
              <a:rPr lang="en-US" dirty="0" smtClean="0"/>
              <a:t> Dvorak- Bohemian Folk music</a:t>
            </a:r>
          </a:p>
          <a:p>
            <a:r>
              <a:rPr lang="en-US" dirty="0" err="1" smtClean="0"/>
              <a:t>Petr</a:t>
            </a:r>
            <a:r>
              <a:rPr lang="en-US" dirty="0" smtClean="0"/>
              <a:t> Tchaikovsky- Nationalism and Folk Songs</a:t>
            </a:r>
          </a:p>
          <a:p>
            <a:pPr lvl="1"/>
            <a:r>
              <a:rPr lang="en-US" dirty="0" smtClean="0"/>
              <a:t>1812 Overture, Nutcracker, Swan Lake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Romanticism (ca 1800-1850)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Artistic </a:t>
            </a:r>
            <a:r>
              <a:rPr lang="en-US" dirty="0"/>
              <a:t>m</a:t>
            </a:r>
            <a:r>
              <a:rPr lang="en-US" dirty="0" smtClean="0"/>
              <a:t>ovement characterized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Emphasis on emotion over reason</a:t>
            </a:r>
          </a:p>
          <a:p>
            <a:pPr lvl="1"/>
            <a:r>
              <a:rPr lang="en-US" dirty="0" smtClean="0"/>
              <a:t>Reaction to the Enlightenment &amp; Classicism</a:t>
            </a:r>
          </a:p>
          <a:p>
            <a:r>
              <a:rPr lang="en-US" dirty="0" smtClean="0"/>
              <a:t>Glorification of Nature</a:t>
            </a:r>
          </a:p>
          <a:p>
            <a:pPr lvl="1"/>
            <a:r>
              <a:rPr lang="en-US" dirty="0" smtClean="0"/>
              <a:t>Its power and awesomeness</a:t>
            </a:r>
          </a:p>
          <a:p>
            <a:pPr lvl="1"/>
            <a:r>
              <a:rPr lang="en-US" dirty="0" smtClean="0"/>
              <a:t>Disturbed by the Industrial Revolution</a:t>
            </a:r>
          </a:p>
          <a:p>
            <a:r>
              <a:rPr lang="en-US" dirty="0" smtClean="0"/>
              <a:t>Individualism</a:t>
            </a:r>
          </a:p>
          <a:p>
            <a:r>
              <a:rPr lang="en-US" dirty="0" smtClean="0"/>
              <a:t>Liberalism</a:t>
            </a:r>
          </a:p>
          <a:p>
            <a:r>
              <a:rPr lang="en-US" dirty="0" smtClean="0"/>
              <a:t>Emphasis on History</a:t>
            </a:r>
          </a:p>
          <a:p>
            <a:pPr lvl="1"/>
            <a:r>
              <a:rPr lang="en-US" dirty="0" smtClean="0"/>
              <a:t>Supportive of nationalist movements</a:t>
            </a:r>
          </a:p>
          <a:p>
            <a:pPr lvl="1"/>
            <a:r>
              <a:rPr lang="en-US" dirty="0" smtClean="0"/>
              <a:t>(esp. in Greece)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William Wordsworth</a:t>
            </a:r>
          </a:p>
          <a:p>
            <a:pPr lvl="1"/>
            <a:r>
              <a:rPr lang="en-US" dirty="0" smtClean="0"/>
              <a:t>English poetry inspired by nature</a:t>
            </a:r>
          </a:p>
          <a:p>
            <a:r>
              <a:rPr lang="en-US" dirty="0" smtClean="0"/>
              <a:t>Lord Byron</a:t>
            </a:r>
          </a:p>
          <a:p>
            <a:pPr lvl="1"/>
            <a:r>
              <a:rPr lang="en-US" dirty="0" smtClean="0"/>
              <a:t>“Don Juan”- Free expressions of emotion</a:t>
            </a:r>
          </a:p>
          <a:p>
            <a:pPr lvl="1"/>
            <a:r>
              <a:rPr lang="en-US" dirty="0" smtClean="0"/>
              <a:t>Dies fighting in Greece- Nationalist uprising</a:t>
            </a:r>
          </a:p>
          <a:p>
            <a:r>
              <a:rPr lang="en-US" dirty="0" smtClean="0"/>
              <a:t>Percy Shelley</a:t>
            </a:r>
          </a:p>
          <a:p>
            <a:pPr lvl="1"/>
            <a:r>
              <a:rPr lang="en-US" dirty="0" smtClean="0"/>
              <a:t>“Prometheus Unbound”- Struggle between Good Vs Evil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Johann von Goethe</a:t>
            </a:r>
          </a:p>
          <a:p>
            <a:pPr lvl="1"/>
            <a:r>
              <a:rPr lang="en-US" dirty="0" smtClean="0"/>
              <a:t>“Faust”- Criticizes rationality</a:t>
            </a:r>
          </a:p>
          <a:p>
            <a:r>
              <a:rPr lang="en-US" dirty="0" smtClean="0"/>
              <a:t>George Sand</a:t>
            </a:r>
          </a:p>
          <a:p>
            <a:pPr lvl="1"/>
            <a:r>
              <a:rPr lang="en-US" dirty="0" smtClean="0"/>
              <a:t>Romantic poetry- Actually a liberal woman</a:t>
            </a:r>
          </a:p>
          <a:p>
            <a:r>
              <a:rPr lang="en-US" dirty="0" smtClean="0"/>
              <a:t>Victor Hugo</a:t>
            </a:r>
          </a:p>
          <a:p>
            <a:pPr lvl="1"/>
            <a:r>
              <a:rPr lang="en-US" dirty="0" smtClean="0"/>
              <a:t>“Hunchback of Notre Dame”- Human Emotions</a:t>
            </a:r>
          </a:p>
          <a:p>
            <a:pPr lvl="1"/>
            <a:r>
              <a:rPr lang="en-US" dirty="0" smtClean="0"/>
              <a:t>“Les </a:t>
            </a:r>
            <a:r>
              <a:rPr lang="en-US" dirty="0" err="1" smtClean="0"/>
              <a:t>Miserables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Grimm’s Fairy Tales</a:t>
            </a:r>
          </a:p>
          <a:p>
            <a:pPr lvl="1"/>
            <a:r>
              <a:rPr lang="en-US" dirty="0" smtClean="0"/>
              <a:t>Preserve German </a:t>
            </a:r>
            <a:r>
              <a:rPr lang="en-US" dirty="0"/>
              <a:t>f</a:t>
            </a:r>
            <a:r>
              <a:rPr lang="en-US" dirty="0" smtClean="0"/>
              <a:t>olk stories</a:t>
            </a:r>
          </a:p>
          <a:p>
            <a:r>
              <a:rPr lang="en-US" dirty="0" smtClean="0"/>
              <a:t>Johann Herder</a:t>
            </a:r>
          </a:p>
          <a:p>
            <a:pPr lvl="1"/>
            <a:r>
              <a:rPr lang="en-US" dirty="0" smtClean="0"/>
              <a:t>Promotes German Nationalism</a:t>
            </a:r>
          </a:p>
          <a:p>
            <a:r>
              <a:rPr lang="en-US" dirty="0" smtClean="0"/>
              <a:t>Nikolai Gogol</a:t>
            </a:r>
          </a:p>
          <a:p>
            <a:pPr lvl="1"/>
            <a:r>
              <a:rPr lang="en-US" dirty="0" smtClean="0"/>
              <a:t>“The Inspector General”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Caspar Friedrich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“Wanderer above </a:t>
            </a:r>
          </a:p>
          <a:p>
            <a:pPr>
              <a:buNone/>
            </a:pPr>
            <a:r>
              <a:rPr lang="en-US" dirty="0" smtClean="0"/>
              <a:t>the Mist”</a:t>
            </a:r>
            <a:endParaRPr lang="en-US" dirty="0"/>
          </a:p>
        </p:txBody>
      </p:sp>
      <p:pic>
        <p:nvPicPr>
          <p:cNvPr id="7170" name="Picture 2" descr="The Wanderer above the Mists by Caspar David Friedri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604" y="990600"/>
            <a:ext cx="461339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The Wanderer above the Mists by Caspar David Friedri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74123"/>
            <a:ext cx="5334000" cy="6783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967</TotalTime>
  <Words>256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PowerPoint Presentation</vt:lpstr>
      <vt:lpstr>PowerPoint Presentation</vt:lpstr>
      <vt:lpstr>Romanticism (ca 1800-1850)</vt:lpstr>
      <vt:lpstr>Artistic movement characterized by</vt:lpstr>
      <vt:lpstr>Poetry</vt:lpstr>
      <vt:lpstr>Literature</vt:lpstr>
      <vt:lpstr>Art</vt:lpstr>
      <vt:lpstr>Caspar Friedrich</vt:lpstr>
      <vt:lpstr>PowerPoint Presentation</vt:lpstr>
      <vt:lpstr>Eugene Delacroix</vt:lpstr>
      <vt:lpstr>PowerPoint Presentation</vt:lpstr>
      <vt:lpstr>Eugene Delacroix</vt:lpstr>
      <vt:lpstr>PowerPoint Presentation</vt:lpstr>
      <vt:lpstr>Theodore Gericault</vt:lpstr>
      <vt:lpstr>PowerPoint Presentation</vt:lpstr>
      <vt:lpstr>JMW Turner</vt:lpstr>
      <vt:lpstr>PowerPoint Presentation</vt:lpstr>
      <vt:lpstr>Francisco Goya</vt:lpstr>
      <vt:lpstr>PowerPoint Presentation</vt:lpstr>
      <vt:lpstr>Music</vt:lpstr>
      <vt:lpstr>Music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 (ca 1800-1850)</dc:title>
  <dc:creator>R. Watson</dc:creator>
  <cp:lastModifiedBy>ROBERT WATSON</cp:lastModifiedBy>
  <cp:revision>5</cp:revision>
  <dcterms:created xsi:type="dcterms:W3CDTF">2012-01-23T04:21:18Z</dcterms:created>
  <dcterms:modified xsi:type="dcterms:W3CDTF">2015-01-27T21:48:56Z</dcterms:modified>
</cp:coreProperties>
</file>