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7" r:id="rId7"/>
    <p:sldId id="265" r:id="rId8"/>
    <p:sldId id="266" r:id="rId9"/>
    <p:sldId id="280" r:id="rId10"/>
    <p:sldId id="260" r:id="rId11"/>
    <p:sldId id="261" r:id="rId12"/>
    <p:sldId id="262" r:id="rId13"/>
    <p:sldId id="263" r:id="rId14"/>
    <p:sldId id="268" r:id="rId15"/>
    <p:sldId id="269" r:id="rId16"/>
    <p:sldId id="270" r:id="rId17"/>
    <p:sldId id="271" r:id="rId18"/>
    <p:sldId id="279" r:id="rId19"/>
    <p:sldId id="277" r:id="rId20"/>
    <p:sldId id="272" r:id="rId21"/>
    <p:sldId id="278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D99A4FA-CDF9-4D5E-97C0-6F112AB8ACA5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A15A61-2EB1-4C51-B304-D07E760B0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The Global Economy in the 18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Source of National Pride</a:t>
            </a:r>
          </a:p>
          <a:p>
            <a:r>
              <a:rPr lang="en-US" dirty="0" smtClean="0"/>
              <a:t>Provide Wealth from Cash Crops and Natural Resources</a:t>
            </a:r>
          </a:p>
          <a:p>
            <a:r>
              <a:rPr lang="en-US" dirty="0" smtClean="0"/>
              <a:t>Create markets for manufactured goods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Cheap land creates opportunity</a:t>
            </a:r>
          </a:p>
          <a:p>
            <a:r>
              <a:rPr lang="en-US" dirty="0" smtClean="0"/>
              <a:t>Slavery accounts for as much as 20% of pop.</a:t>
            </a:r>
          </a:p>
          <a:p>
            <a:r>
              <a:rPr lang="en-US" dirty="0" smtClean="0"/>
              <a:t>Plantation cash crops Southern colonies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“Triangle Trade”</a:t>
            </a:r>
          </a:p>
          <a:p>
            <a:r>
              <a:rPr lang="en-US" dirty="0" smtClean="0"/>
              <a:t>Slaves provide labor for cash crops</a:t>
            </a:r>
          </a:p>
          <a:p>
            <a:pPr lvl="1"/>
            <a:r>
              <a:rPr lang="en-US" dirty="0" smtClean="0"/>
              <a:t>In South</a:t>
            </a:r>
          </a:p>
          <a:p>
            <a:r>
              <a:rPr lang="en-US" dirty="0" smtClean="0"/>
              <a:t>Banned by Brits in 1807</a:t>
            </a:r>
            <a:endParaRPr lang="en-US" dirty="0"/>
          </a:p>
        </p:txBody>
      </p:sp>
      <p:pic>
        <p:nvPicPr>
          <p:cNvPr id="3074" name="Picture 2" descr="http://faculty.lacitycollege.edu/moonmc/html/slavery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337"/>
            <a:ext cx="5381625" cy="328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faculty.umf.maine.edu/walter.sargent/public.www/web%20230/triangle%20trade_rou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686800" cy="6791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229600" cy="1470025"/>
          </a:xfrm>
        </p:spPr>
        <p:txBody>
          <a:bodyPr/>
          <a:lstStyle/>
          <a:p>
            <a:r>
              <a:rPr lang="en-US" dirty="0" smtClean="0"/>
              <a:t>The Global Economy in the 18</a:t>
            </a:r>
            <a:r>
              <a:rPr lang="en-US" baseline="30000" dirty="0" smtClean="0"/>
              <a:t>th</a:t>
            </a:r>
            <a:r>
              <a:rPr lang="en-US" dirty="0" smtClean="0"/>
              <a:t> c. </a:t>
            </a:r>
            <a:r>
              <a:rPr lang="en-US" smtClean="0"/>
              <a:t>pt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Rebounds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 Philip V (Bourbon)</a:t>
            </a:r>
          </a:p>
          <a:p>
            <a:r>
              <a:rPr lang="en-US" dirty="0" smtClean="0"/>
              <a:t>Reformist ministers, economic prosperity</a:t>
            </a:r>
          </a:p>
          <a:p>
            <a:pPr lvl="1"/>
            <a:r>
              <a:rPr lang="en-US" dirty="0" smtClean="0"/>
              <a:t>American silver mines produce again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Peninsulares</a:t>
            </a:r>
            <a:endParaRPr lang="en-US" dirty="0" smtClean="0"/>
          </a:p>
          <a:p>
            <a:r>
              <a:rPr lang="en-US" dirty="0" smtClean="0"/>
              <a:t>Creoles</a:t>
            </a:r>
          </a:p>
          <a:p>
            <a:r>
              <a:rPr lang="en-US" dirty="0" err="1" smtClean="0"/>
              <a:t>Mestizos</a:t>
            </a:r>
            <a:endParaRPr lang="en-US" dirty="0" smtClean="0"/>
          </a:p>
          <a:p>
            <a:r>
              <a:rPr lang="en-US" dirty="0" smtClean="0"/>
              <a:t>Mulattos</a:t>
            </a:r>
          </a:p>
          <a:p>
            <a:r>
              <a:rPr lang="en-US" dirty="0" smtClean="0"/>
              <a:t>Africans</a:t>
            </a:r>
          </a:p>
          <a:p>
            <a:r>
              <a:rPr lang="en-US" dirty="0" smtClean="0"/>
              <a:t>Natives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Trade with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Spices, spices, spices</a:t>
            </a:r>
          </a:p>
          <a:p>
            <a:r>
              <a:rPr lang="en-US" dirty="0" smtClean="0"/>
              <a:t>1716 British get wide trade rights from </a:t>
            </a:r>
            <a:r>
              <a:rPr lang="en-US" dirty="0" err="1" smtClean="0"/>
              <a:t>Mughal</a:t>
            </a:r>
            <a:r>
              <a:rPr lang="en-US" dirty="0" smtClean="0"/>
              <a:t> of India</a:t>
            </a:r>
          </a:p>
          <a:p>
            <a:pPr lvl="1"/>
            <a:r>
              <a:rPr lang="en-US" dirty="0" smtClean="0"/>
              <a:t>Intervene, become local players</a:t>
            </a:r>
          </a:p>
          <a:p>
            <a:pPr lvl="1"/>
            <a:r>
              <a:rPr lang="en-US" dirty="0" smtClean="0"/>
              <a:t>Take French holdings after 7 Years War </a:t>
            </a:r>
          </a:p>
          <a:p>
            <a:r>
              <a:rPr lang="en-US" dirty="0" smtClean="0"/>
              <a:t>1764 British East India Co. defeats </a:t>
            </a:r>
            <a:r>
              <a:rPr lang="en-US" dirty="0" err="1" smtClean="0"/>
              <a:t>Mughals</a:t>
            </a:r>
            <a:r>
              <a:rPr lang="en-US" dirty="0" smtClean="0"/>
              <a:t>, take control of India directly</a:t>
            </a:r>
          </a:p>
          <a:p>
            <a:pPr lvl="1"/>
            <a:r>
              <a:rPr lang="en-US" dirty="0" smtClean="0"/>
              <a:t>“Jewel in the British Crown”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ps.ablongman.com/wps/media/objects/262/268312/art/figures/KISH_18_4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7589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perialis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58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yuhsg.org/webpages/hurst/files/Mercantilism%20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6775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Trade with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Dutch push Portuguese out of Asia in early 17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r>
              <a:rPr lang="en-US" dirty="0" smtClean="0"/>
              <a:t>Decline due to focus on spices</a:t>
            </a:r>
          </a:p>
          <a:p>
            <a:endParaRPr lang="en-US" dirty="0" smtClean="0"/>
          </a:p>
        </p:txBody>
      </p:sp>
      <p:pic>
        <p:nvPicPr>
          <p:cNvPr id="30722" name="Picture 2" descr="http://people.hofstra.edu/geotrans/eng/ch2en/conc2en/img/VOC_Trade_Net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1224"/>
            <a:ext cx="5410200" cy="373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ps.ablongman.com/wps/media/objects/262/268312/art/figures/KISH_17_3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38743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Economic freedom over strong government control (Mercantilism, government monopolies)</a:t>
            </a:r>
          </a:p>
          <a:p>
            <a:r>
              <a:rPr lang="en-US" dirty="0" smtClean="0"/>
              <a:t>Independent/ Small merchants favor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Smith (1723-1790)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Scottish Economist</a:t>
            </a:r>
          </a:p>
          <a:p>
            <a:r>
              <a:rPr lang="en-US" i="1" u="sng" dirty="0" smtClean="0"/>
              <a:t>Wealth of Nations </a:t>
            </a:r>
            <a:r>
              <a:rPr lang="en-US" dirty="0" smtClean="0"/>
              <a:t>1776</a:t>
            </a:r>
          </a:p>
          <a:p>
            <a:r>
              <a:rPr lang="en-US" dirty="0" smtClean="0"/>
              <a:t>Provides Basic tenets of capitalism</a:t>
            </a:r>
          </a:p>
          <a:p>
            <a:pPr lvl="1"/>
            <a:r>
              <a:rPr lang="en-US" dirty="0" smtClean="0"/>
              <a:t>Law of competition</a:t>
            </a:r>
          </a:p>
          <a:p>
            <a:pPr lvl="1"/>
            <a:r>
              <a:rPr lang="en-US" dirty="0" smtClean="0"/>
              <a:t>Law of self interest</a:t>
            </a:r>
          </a:p>
          <a:p>
            <a:pPr lvl="1"/>
            <a:r>
              <a:rPr lang="en-US" dirty="0" smtClean="0"/>
              <a:t>Law of Supply and Demand</a:t>
            </a:r>
          </a:p>
          <a:p>
            <a:pPr lvl="1"/>
            <a:r>
              <a:rPr lang="en-US" dirty="0" smtClean="0"/>
              <a:t>“laissez faire,” free market, the “invisible hand”</a:t>
            </a:r>
          </a:p>
          <a:p>
            <a:r>
              <a:rPr lang="en-US" dirty="0" smtClean="0"/>
              <a:t>3 government duties</a:t>
            </a:r>
          </a:p>
          <a:p>
            <a:pPr lvl="1"/>
            <a:r>
              <a:rPr lang="en-US" dirty="0" smtClean="0"/>
              <a:t>Civil defense, order, and public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the English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Become a trading and colonial power</a:t>
            </a:r>
          </a:p>
          <a:p>
            <a:r>
              <a:rPr lang="en-US" dirty="0" smtClean="0"/>
              <a:t>Navigation Acts of 1651 &amp; later</a:t>
            </a:r>
          </a:p>
          <a:p>
            <a:pPr lvl="1"/>
            <a:r>
              <a:rPr lang="en-US" dirty="0" smtClean="0"/>
              <a:t>Require that cargo be brought to England on English ships, or by country of origin</a:t>
            </a:r>
          </a:p>
          <a:p>
            <a:pPr lvl="2"/>
            <a:r>
              <a:rPr lang="en-US" dirty="0" smtClean="0"/>
              <a:t>Aims to weaken Dutch shipping</a:t>
            </a:r>
          </a:p>
          <a:p>
            <a:pPr lvl="1"/>
            <a:r>
              <a:rPr lang="en-US" dirty="0" smtClean="0"/>
              <a:t>Gave British Merchants trade monopoly with colonies</a:t>
            </a:r>
          </a:p>
          <a:p>
            <a:pPr lvl="1"/>
            <a:r>
              <a:rPr lang="en-US" dirty="0" smtClean="0"/>
              <a:t>Develops shipping industry and royal navy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the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 of Union 1707- Unites England and Scotland, creating Great Britain</a:t>
            </a:r>
          </a:p>
          <a:p>
            <a:r>
              <a:rPr lang="en-US" dirty="0" smtClean="0"/>
              <a:t>Act of Union 1801- Unites with Ireland</a:t>
            </a:r>
            <a:endParaRPr lang="en-US" dirty="0"/>
          </a:p>
        </p:txBody>
      </p:sp>
      <p:pic>
        <p:nvPicPr>
          <p:cNvPr id="1026" name="Picture 2" descr="http://jamesbarlow.co.uk/files/2009/TakingbacktheUnionJack_EF83/350pxFlags_of_the_Union_Jack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01498"/>
            <a:ext cx="4191000" cy="302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Rival the British</a:t>
            </a:r>
          </a:p>
          <a:p>
            <a:pPr lvl="1"/>
            <a:r>
              <a:rPr lang="en-US" dirty="0" smtClean="0"/>
              <a:t>Wealth, resources, 4x population, allied with Spain</a:t>
            </a:r>
          </a:p>
          <a:p>
            <a:r>
              <a:rPr lang="en-US" dirty="0" smtClean="0"/>
              <a:t>Wars</a:t>
            </a:r>
          </a:p>
          <a:p>
            <a:pPr lvl="1"/>
            <a:r>
              <a:rPr lang="en-US" dirty="0" smtClean="0"/>
              <a:t>Of Spanish Succession</a:t>
            </a:r>
          </a:p>
          <a:p>
            <a:pPr lvl="2"/>
            <a:r>
              <a:rPr lang="en-US" dirty="0" smtClean="0"/>
              <a:t>Gives Brits all of Canada</a:t>
            </a:r>
          </a:p>
          <a:p>
            <a:pPr lvl="1"/>
            <a:r>
              <a:rPr lang="en-US" dirty="0" smtClean="0"/>
              <a:t>Of Austrian Succession</a:t>
            </a:r>
          </a:p>
          <a:p>
            <a:pPr lvl="2"/>
            <a:r>
              <a:rPr lang="en-US" dirty="0" smtClean="0"/>
              <a:t>Fight over access to India</a:t>
            </a:r>
          </a:p>
          <a:p>
            <a:pPr lvl="1"/>
            <a:r>
              <a:rPr lang="en-US" dirty="0" smtClean="0"/>
              <a:t>7 Years War</a:t>
            </a:r>
          </a:p>
          <a:p>
            <a:pPr lvl="2"/>
            <a:r>
              <a:rPr lang="en-US" dirty="0" smtClean="0"/>
              <a:t>Treaty of Paris of 1763 forces France out of North America and India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beowulfs-tomb.com/frames/wars/images/war%20austro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419"/>
            <a:ext cx="7391400" cy="6777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s.classwell.com/mcd_xhtml_ebooks/2005_world_history/images/mcd_awh2005_0618376798_p564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739"/>
            <a:ext cx="9144000" cy="595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uzar.files.wordpress.com/2008/04/parti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63935"/>
            <a:ext cx="6781800" cy="679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684"/>
          <a:stretch/>
        </p:blipFill>
        <p:spPr>
          <a:xfrm>
            <a:off x="1905000" y="-1"/>
            <a:ext cx="4876800" cy="6764217"/>
          </a:xfrm>
        </p:spPr>
      </p:pic>
    </p:spTree>
    <p:extLst>
      <p:ext uri="{BB962C8B-B14F-4D97-AF65-F5344CB8AC3E}">
        <p14:creationId xmlns:p14="http://schemas.microsoft.com/office/powerpoint/2010/main" val="4452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777</TotalTime>
  <Words>375</Words>
  <Application>Microsoft Office PowerPoint</Application>
  <PresentationFormat>On-screen Show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The Global Economy in the 18th C.</vt:lpstr>
      <vt:lpstr>Mercantilism</vt:lpstr>
      <vt:lpstr>The Rise of the English </vt:lpstr>
      <vt:lpstr>The Rise of the English</vt:lpstr>
      <vt:lpstr>French Competition</vt:lpstr>
      <vt:lpstr>PowerPoint Presentation</vt:lpstr>
      <vt:lpstr>PowerPoint Presentation</vt:lpstr>
      <vt:lpstr>PowerPoint Presentation</vt:lpstr>
      <vt:lpstr>PowerPoint Presentation</vt:lpstr>
      <vt:lpstr>Importance of Colonies</vt:lpstr>
      <vt:lpstr>British America</vt:lpstr>
      <vt:lpstr>The Slave Trade</vt:lpstr>
      <vt:lpstr>PowerPoint Presentation</vt:lpstr>
      <vt:lpstr>The Global Economy in the 18th c. pt 2</vt:lpstr>
      <vt:lpstr>Spain Rebounds</vt:lpstr>
      <vt:lpstr>Class in Latin America</vt:lpstr>
      <vt:lpstr>British Trade with Asia</vt:lpstr>
      <vt:lpstr>PowerPoint Presentation</vt:lpstr>
      <vt:lpstr>PowerPoint Presentation</vt:lpstr>
      <vt:lpstr>Dutch Trade with Asia</vt:lpstr>
      <vt:lpstr>PowerPoint Presentation</vt:lpstr>
      <vt:lpstr>Economic Liberalism</vt:lpstr>
      <vt:lpstr>Adam Smith (1723-1790)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Economy in the 18th C.</dc:title>
  <dc:creator>R. Watson</dc:creator>
  <cp:lastModifiedBy>R. Watson</cp:lastModifiedBy>
  <cp:revision>20</cp:revision>
  <dcterms:created xsi:type="dcterms:W3CDTF">2010-11-16T14:20:58Z</dcterms:created>
  <dcterms:modified xsi:type="dcterms:W3CDTF">2012-11-14T20:39:56Z</dcterms:modified>
</cp:coreProperties>
</file>