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5" r:id="rId5"/>
    <p:sldId id="266" r:id="rId6"/>
    <p:sldId id="261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46DEC1-B3A4-420A-8CC4-F0B6C5767034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B34EA3-6755-4068-AE5E-6A9002C733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Revolution Continues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Constitution of the Clergy brings the church under state control 7/90</a:t>
            </a:r>
          </a:p>
          <a:p>
            <a:pPr lvl="1"/>
            <a:r>
              <a:rPr lang="en-US" dirty="0" smtClean="0"/>
              <a:t>Sells church land to pay off national debts</a:t>
            </a:r>
          </a:p>
          <a:p>
            <a:pPr lvl="2"/>
            <a:r>
              <a:rPr lang="en-US" dirty="0" smtClean="0"/>
              <a:t>Create the “</a:t>
            </a:r>
            <a:r>
              <a:rPr lang="en-US" dirty="0" err="1" smtClean="0"/>
              <a:t>Assignats</a:t>
            </a:r>
            <a:r>
              <a:rPr lang="en-US" dirty="0" smtClean="0"/>
              <a:t>,” bonds backed by church land sales, used like currency</a:t>
            </a:r>
          </a:p>
          <a:p>
            <a:pPr lvl="1"/>
            <a:r>
              <a:rPr lang="en-US" dirty="0" smtClean="0"/>
              <a:t>Closes religious orders</a:t>
            </a:r>
          </a:p>
          <a:p>
            <a:pPr lvl="1"/>
            <a:r>
              <a:rPr lang="en-US" dirty="0" smtClean="0"/>
              <a:t>Forces clerical oath to state</a:t>
            </a:r>
          </a:p>
          <a:p>
            <a:pPr lvl="2"/>
            <a:r>
              <a:rPr lang="en-US" dirty="0" smtClean="0"/>
              <a:t>Condemned by Pope</a:t>
            </a:r>
          </a:p>
          <a:p>
            <a:pPr lvl="2"/>
            <a:r>
              <a:rPr lang="en-US" dirty="0" smtClean="0"/>
              <a:t>Divides French </a:t>
            </a:r>
          </a:p>
        </p:txBody>
      </p:sp>
      <p:pic>
        <p:nvPicPr>
          <p:cNvPr id="4" name="Picture 3" descr="NotreDa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6482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Royal Escape 6/91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Royals attempt escape to Austrian Netherlands</a:t>
            </a:r>
          </a:p>
          <a:p>
            <a:pPr lvl="1"/>
            <a:r>
              <a:rPr lang="en-US" dirty="0" smtClean="0"/>
              <a:t>Hopes to rally with </a:t>
            </a:r>
            <a:r>
              <a:rPr lang="en-US" dirty="0" err="1" smtClean="0"/>
              <a:t>emigres</a:t>
            </a:r>
            <a:r>
              <a:rPr lang="en-US" dirty="0" smtClean="0"/>
              <a:t>, </a:t>
            </a:r>
            <a:r>
              <a:rPr lang="en-US" dirty="0" err="1" smtClean="0"/>
              <a:t>reconquer</a:t>
            </a:r>
            <a:r>
              <a:rPr lang="en-US" dirty="0" smtClean="0"/>
              <a:t> France</a:t>
            </a:r>
          </a:p>
          <a:p>
            <a:pPr lvl="1"/>
            <a:r>
              <a:rPr lang="en-US" dirty="0" smtClean="0"/>
              <a:t>Makes Louis look like a traitor</a:t>
            </a:r>
          </a:p>
          <a:p>
            <a:r>
              <a:rPr lang="en-US" dirty="0" smtClean="0"/>
              <a:t>Gives power to enemies</a:t>
            </a:r>
            <a:endParaRPr lang="en-US" dirty="0"/>
          </a:p>
        </p:txBody>
      </p:sp>
      <p:pic>
        <p:nvPicPr>
          <p:cNvPr id="4" name="Picture 3" descr="1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4112" y="3505200"/>
            <a:ext cx="4269888" cy="3352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Declaration of </a:t>
            </a:r>
            <a:r>
              <a:rPr lang="en-US" dirty="0" err="1" smtClean="0"/>
              <a:t>Pillnitz</a:t>
            </a:r>
            <a:r>
              <a:rPr lang="en-US" dirty="0" smtClean="0"/>
              <a:t> 8/27/1791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Austrian Emperor and Prussian King issue statement intending to support monarchy in France</a:t>
            </a:r>
          </a:p>
          <a:p>
            <a:pPr lvl="1"/>
            <a:r>
              <a:rPr lang="en-US" dirty="0" smtClean="0"/>
              <a:t>Support Marie, afraid of revolutionary ideas spreading</a:t>
            </a:r>
          </a:p>
          <a:p>
            <a:pPr lvl="1"/>
            <a:r>
              <a:rPr lang="en-US" dirty="0" smtClean="0"/>
              <a:t>Great Britain refuses, making it practically meaningless</a:t>
            </a:r>
          </a:p>
          <a:p>
            <a:r>
              <a:rPr lang="en-US" dirty="0" smtClean="0"/>
              <a:t>Scares and angers the 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critics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Englishman Edmund Burke, conservative who defends hereditary privilege </a:t>
            </a:r>
          </a:p>
          <a:p>
            <a:r>
              <a:rPr lang="en-US" dirty="0" smtClean="0"/>
              <a:t>Englishwoman Mary Wollstonecraft, calls for legal and social equality for 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Constitution 9/1791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Assembly becomes Legislative Assembly</a:t>
            </a:r>
          </a:p>
          <a:p>
            <a:pPr lvl="1"/>
            <a:r>
              <a:rPr lang="en-US" dirty="0" smtClean="0"/>
              <a:t>All new members</a:t>
            </a:r>
          </a:p>
          <a:p>
            <a:pPr lvl="1"/>
            <a:r>
              <a:rPr lang="en-US" dirty="0" smtClean="0"/>
              <a:t>Dominated by the more revolutionary “Jacobins”</a:t>
            </a:r>
          </a:p>
          <a:p>
            <a:r>
              <a:rPr lang="en-US" dirty="0" smtClean="0"/>
              <a:t>Creates constitutional monarchy</a:t>
            </a:r>
          </a:p>
          <a:p>
            <a:r>
              <a:rPr lang="en-US" dirty="0" smtClean="0"/>
              <a:t>Divide power between king and Leg. </a:t>
            </a:r>
            <a:r>
              <a:rPr lang="en-US" dirty="0" err="1" smtClean="0"/>
              <a:t>Assem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Louis reluctantly agrees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1792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Assembly declares war on Austria &amp; Prussia (The First Coalition)</a:t>
            </a:r>
          </a:p>
          <a:p>
            <a:r>
              <a:rPr lang="en-US" dirty="0" smtClean="0"/>
              <a:t>France invaded</a:t>
            </a:r>
          </a:p>
          <a:p>
            <a:r>
              <a:rPr lang="en-US" dirty="0" smtClean="0"/>
              <a:t>Distracted by partition of Poland, France is able to regroup</a:t>
            </a:r>
          </a:p>
          <a:p>
            <a:r>
              <a:rPr lang="en-US" dirty="0" smtClean="0"/>
              <a:t>King and Queen forced to seek protection in L.A. after palace is attacked due to rumors of treachery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Louis XVI is stripped of all duties and imprisoned (8/1792)</a:t>
            </a:r>
          </a:p>
          <a:p>
            <a:pPr lvl="1"/>
            <a:r>
              <a:rPr lang="en-US" dirty="0" smtClean="0"/>
              <a:t>Signals beginning of the “Second Revolution” or the “Radical Phase”</a:t>
            </a:r>
          </a:p>
          <a:p>
            <a:r>
              <a:rPr lang="en-US" dirty="0" smtClean="0"/>
              <a:t>New “National Convention” replaces Legislative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708</TotalTime>
  <Words>259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The Revolution Continues</vt:lpstr>
      <vt:lpstr>Religious Reform</vt:lpstr>
      <vt:lpstr>Failed Royal Escape 6/91</vt:lpstr>
      <vt:lpstr>Declaration of Pillnitz 8/27/1791</vt:lpstr>
      <vt:lpstr>Foreign critics</vt:lpstr>
      <vt:lpstr>1st Constitution 9/1791</vt:lpstr>
      <vt:lpstr>War 1792</vt:lpstr>
      <vt:lpstr>National Convention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Revolution Continues</dc:title>
  <dc:creator>R. Watson</dc:creator>
  <cp:lastModifiedBy>R. Watson</cp:lastModifiedBy>
  <cp:revision>19</cp:revision>
  <dcterms:created xsi:type="dcterms:W3CDTF">2009-10-13T03:37:49Z</dcterms:created>
  <dcterms:modified xsi:type="dcterms:W3CDTF">2011-12-05T20:12:15Z</dcterms:modified>
</cp:coreProperties>
</file>