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7" r:id="rId5"/>
    <p:sldId id="265" r:id="rId6"/>
    <p:sldId id="259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D702AC-28B8-4B04-B0EB-BDE78B7198B9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DC6107-20EC-4AE0-9E78-A798B22078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Thirty Years War</a:t>
            </a:r>
            <a:br>
              <a:rPr lang="en-US" dirty="0" smtClean="0"/>
            </a:br>
            <a:r>
              <a:rPr lang="en-US" dirty="0" smtClean="0"/>
              <a:t>1618-1648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Phase (French/ International Phase)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French openly join the war</a:t>
            </a:r>
          </a:p>
          <a:p>
            <a:pPr lvl="1"/>
            <a:r>
              <a:rPr lang="en-US" dirty="0" smtClean="0"/>
              <a:t>Declare war on Spain</a:t>
            </a:r>
          </a:p>
          <a:p>
            <a:r>
              <a:rPr lang="en-US" dirty="0" smtClean="0"/>
              <a:t>Ends Habsburg hope of a unified Germany</a:t>
            </a:r>
          </a:p>
          <a:p>
            <a:r>
              <a:rPr lang="en-US" dirty="0" smtClean="0"/>
              <a:t>War drags on killing millions and hurting German economy and agriculture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neatnik2009.files.wordpress.com/2010/02/germany-map-thirty-years-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363" y="0"/>
            <a:ext cx="53208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of Westphalia 1648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End of Religious Wars, reconfirms Peace of Augsburg, allows Calvinism</a:t>
            </a:r>
          </a:p>
          <a:p>
            <a:r>
              <a:rPr lang="en-US" dirty="0" smtClean="0"/>
              <a:t>Increases independence of German </a:t>
            </a:r>
            <a:r>
              <a:rPr lang="en-US" dirty="0" smtClean="0"/>
              <a:t>Princes</a:t>
            </a:r>
          </a:p>
          <a:p>
            <a:r>
              <a:rPr lang="en-US" dirty="0" smtClean="0"/>
              <a:t>Weakens HRE, ensuring disunity</a:t>
            </a:r>
            <a:endParaRPr lang="en-US" dirty="0" smtClean="0"/>
          </a:p>
          <a:p>
            <a:r>
              <a:rPr lang="en-US" dirty="0" smtClean="0"/>
              <a:t>Pope shut out of German affairs</a:t>
            </a:r>
          </a:p>
          <a:p>
            <a:r>
              <a:rPr lang="en-US" dirty="0" smtClean="0"/>
              <a:t>Spain &amp; Austria weakened</a:t>
            </a:r>
          </a:p>
          <a:p>
            <a:r>
              <a:rPr lang="en-US" dirty="0" smtClean="0"/>
              <a:t>France gets territory of Alsace</a:t>
            </a:r>
          </a:p>
          <a:p>
            <a:r>
              <a:rPr lang="en-US" dirty="0" smtClean="0"/>
              <a:t>Sweden gets money and Baltic states</a:t>
            </a:r>
          </a:p>
          <a:p>
            <a:r>
              <a:rPr lang="en-US" dirty="0" smtClean="0"/>
              <a:t>Dutch and Swiss gain independence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 descr="http://upload.wikimedia.org/wikipedia/commons/thumb/d/d6/Holy_Roman_Empire_1648_fr.svg/756px-Holy_Roman_Empire_1648_f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-27197"/>
            <a:ext cx="8686800" cy="6885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Protestant Union formed 1608, Catholic League formed 1609</a:t>
            </a:r>
          </a:p>
          <a:p>
            <a:pPr lvl="1"/>
            <a:r>
              <a:rPr lang="en-US" dirty="0" smtClean="0"/>
              <a:t>German princes seek protection from each 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Ferdinand, Catholic King of Bohemia closes Protestant churches</a:t>
            </a:r>
          </a:p>
          <a:p>
            <a:r>
              <a:rPr lang="en-US" dirty="0" smtClean="0"/>
              <a:t>Defenestration of Prague, Ferdinand’s officials thrown from window</a:t>
            </a:r>
          </a:p>
          <a:p>
            <a:pPr lvl="1"/>
            <a:r>
              <a:rPr lang="en-US" dirty="0" smtClean="0"/>
              <a:t>Beginning of 30 </a:t>
            </a:r>
            <a:r>
              <a:rPr lang="en-US" dirty="0"/>
              <a:t>Y</a:t>
            </a:r>
            <a:r>
              <a:rPr lang="en-US" dirty="0" smtClean="0"/>
              <a:t>ears War</a:t>
            </a:r>
            <a:endParaRPr lang="en-US" dirty="0"/>
          </a:p>
        </p:txBody>
      </p:sp>
      <p:pic>
        <p:nvPicPr>
          <p:cNvPr id="20482" name="Picture 2" descr="http://www.executedtoday.com/images/First_Defenestration_of_Pra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040517"/>
            <a:ext cx="4648200" cy="2817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upload.wikimedia.org/wikipedia/commons/thumb/0/01/Map_Thirty_Years_War-pl.svg/462px-Map_Thirty_Years_War-pl.svg.png"/>
          <p:cNvPicPr>
            <a:picLocks noChangeAspect="1" noChangeArrowheads="1"/>
          </p:cNvPicPr>
          <p:nvPr/>
        </p:nvPicPr>
        <p:blipFill>
          <a:blip r:embed="rId2" cstate="print"/>
          <a:srcRect r="-358" b="24327"/>
          <a:stretch>
            <a:fillRect/>
          </a:stretch>
        </p:blipFill>
        <p:spPr bwMode="auto">
          <a:xfrm>
            <a:off x="1421635" y="-33029"/>
            <a:ext cx="6960365" cy="6804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 (Bohemian Phase)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Civil War in Bohemia</a:t>
            </a:r>
          </a:p>
          <a:p>
            <a:pPr lvl="1"/>
            <a:r>
              <a:rPr lang="en-US" dirty="0" smtClean="0"/>
              <a:t>Catholics Vs Protestants</a:t>
            </a:r>
          </a:p>
          <a:p>
            <a:r>
              <a:rPr lang="en-US" dirty="0" smtClean="0"/>
              <a:t>Ferdinand wins, elected Holy Roman Empire</a:t>
            </a:r>
          </a:p>
          <a:p>
            <a:pPr lvl="1"/>
            <a:r>
              <a:rPr lang="en-US" dirty="0" smtClean="0"/>
              <a:t>Forces Bohemia to convert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 (Danish Phase)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Protestant, Christian IV of Denmark invades</a:t>
            </a:r>
          </a:p>
          <a:p>
            <a:r>
              <a:rPr lang="en-US" dirty="0" smtClean="0"/>
              <a:t>Catholics win more victories under leadership of mercenary Albert Wallenstein</a:t>
            </a:r>
          </a:p>
          <a:p>
            <a:pPr lvl="1"/>
            <a:r>
              <a:rPr lang="en-US" dirty="0" smtClean="0"/>
              <a:t>Seeks to create his own empire</a:t>
            </a:r>
          </a:p>
          <a:p>
            <a:pPr lvl="1"/>
            <a:r>
              <a:rPr lang="en-US" dirty="0" smtClean="0"/>
              <a:t>Catholic forces divided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Edict of Restitution 1629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Catholicism and Lutheranism allowed, no Calvinism</a:t>
            </a:r>
          </a:p>
          <a:p>
            <a:r>
              <a:rPr lang="en-US" dirty="0" smtClean="0"/>
              <a:t>Restores lost Catholic lands to 1552 owners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Phase (Swedish Phase)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Gustavus</a:t>
            </a:r>
            <a:r>
              <a:rPr lang="en-US" dirty="0" smtClean="0"/>
              <a:t> </a:t>
            </a:r>
            <a:r>
              <a:rPr lang="en-US" dirty="0" err="1" smtClean="0"/>
              <a:t>Adolphus</a:t>
            </a:r>
            <a:r>
              <a:rPr lang="en-US" dirty="0" smtClean="0"/>
              <a:t> of Sweden comes to aid Protestants</a:t>
            </a:r>
          </a:p>
          <a:p>
            <a:pPr lvl="1"/>
            <a:r>
              <a:rPr lang="en-US" dirty="0" smtClean="0"/>
              <a:t>With financial support of France and Cardinal Richelieu</a:t>
            </a:r>
          </a:p>
          <a:p>
            <a:pPr lvl="1"/>
            <a:r>
              <a:rPr lang="en-US" dirty="0" smtClean="0"/>
              <a:t>Seek to weaken Habsburg power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709</TotalTime>
  <Words>235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The Thirty Years War 1618-1648</vt:lpstr>
      <vt:lpstr>PowerPoint Presentation</vt:lpstr>
      <vt:lpstr>Alliances</vt:lpstr>
      <vt:lpstr>War Begins</vt:lpstr>
      <vt:lpstr>PowerPoint Presentation</vt:lpstr>
      <vt:lpstr>1st Phase (Bohemian Phase)</vt:lpstr>
      <vt:lpstr>2nd Phase (Danish Phase)</vt:lpstr>
      <vt:lpstr>Edict of Restitution 1629</vt:lpstr>
      <vt:lpstr>3rd Phase (Swedish Phase)</vt:lpstr>
      <vt:lpstr>4th Phase (French/ International Phase)</vt:lpstr>
      <vt:lpstr>PowerPoint Presentation</vt:lpstr>
      <vt:lpstr>Peace of Westphalia 1648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Thirty Years War 1618-1648</dc:title>
  <dc:creator>R. Watson</dc:creator>
  <cp:lastModifiedBy>R. Watson</cp:lastModifiedBy>
  <cp:revision>2</cp:revision>
  <dcterms:created xsi:type="dcterms:W3CDTF">2010-10-26T13:12:45Z</dcterms:created>
  <dcterms:modified xsi:type="dcterms:W3CDTF">2012-10-22T22:21:01Z</dcterms:modified>
</cp:coreProperties>
</file>