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70" r:id="rId9"/>
    <p:sldId id="263" r:id="rId10"/>
    <p:sldId id="265" r:id="rId11"/>
    <p:sldId id="267" r:id="rId12"/>
    <p:sldId id="269" r:id="rId13"/>
    <p:sldId id="266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694499-2FCE-4E50-94E3-D36073472AE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0E72A8-5DBC-47F2-9627-B770290E6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Threats </a:t>
            </a:r>
            <a:r>
              <a:rPr lang="en-US" smtClean="0"/>
              <a:t>to Peace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Anschluss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March 1938 Hitler annexes Austria</a:t>
            </a:r>
          </a:p>
          <a:p>
            <a:pPr lvl="1"/>
            <a:r>
              <a:rPr lang="en-US" dirty="0" smtClean="0"/>
              <a:t>Prohibited by Treaty of Versailles</a:t>
            </a:r>
          </a:p>
          <a:p>
            <a:pPr lvl="1"/>
            <a:r>
              <a:rPr lang="en-US" dirty="0" smtClean="0"/>
              <a:t>Britain and France do nothing</a:t>
            </a:r>
            <a:endParaRPr lang="en-US" dirty="0"/>
          </a:p>
        </p:txBody>
      </p:sp>
      <p:pic>
        <p:nvPicPr>
          <p:cNvPr id="4098" name="Picture 2" descr="http://www.paradoxian.org/hoi3wiki/hoi3wiki_images/0/0f/Anschlu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267074"/>
            <a:ext cx="5715000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Munich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Britain, France, Germany, and Italy meet in Munich </a:t>
            </a:r>
          </a:p>
          <a:p>
            <a:r>
              <a:rPr lang="en-US" dirty="0" smtClean="0"/>
              <a:t>Germany </a:t>
            </a:r>
            <a:r>
              <a:rPr lang="en-US" dirty="0" smtClean="0"/>
              <a:t>will be allowed </a:t>
            </a:r>
            <a:r>
              <a:rPr lang="en-US" dirty="0" smtClean="0"/>
              <a:t>to take </a:t>
            </a:r>
            <a:r>
              <a:rPr lang="en-US" dirty="0" smtClean="0"/>
              <a:t>Sudetenland, promise </a:t>
            </a:r>
            <a:r>
              <a:rPr lang="en-US" dirty="0" smtClean="0"/>
              <a:t>not to take Czechoslovakia</a:t>
            </a:r>
          </a:p>
          <a:p>
            <a:r>
              <a:rPr lang="en-US" dirty="0" smtClean="0"/>
              <a:t>Policy of appeasement</a:t>
            </a:r>
          </a:p>
          <a:p>
            <a:pPr lvl="1"/>
            <a:r>
              <a:rPr lang="en-US" dirty="0" smtClean="0"/>
              <a:t>Giving someone what they want to keep peace</a:t>
            </a:r>
          </a:p>
          <a:p>
            <a:pPr lvl="1"/>
            <a:r>
              <a:rPr lang="en-US" dirty="0" smtClean="0"/>
              <a:t>British PM Chamberlain claims “Peace in our time”</a:t>
            </a:r>
          </a:p>
          <a:p>
            <a:r>
              <a:rPr lang="en-US" dirty="0" smtClean="0"/>
              <a:t>Hitler takes Czechoslovakia months </a:t>
            </a:r>
            <a:r>
              <a:rPr lang="en-US" dirty="0" smtClean="0"/>
              <a:t>later 3/1939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6" name="AutoShape 2" descr="data:image/jpg;base64,/9j/4AAQSkZJRgABAQAAAQABAAD/2wCEAAkGBhQSERUUExQWFRUVGB0YGBgYGBsYGhgYGRwYGBkaGBgcHyYfHB0jGhgYHy8gIycpLCwsGh4xNTAqNSYrLCkBCQoKDgwOFA8PFykcHBwpKSkpKSkpKSkpKSkpKSkpKSkpKSkpKSkpKSkpLCkpLCkpKSkpLCkpLCwsLCwsKSkpKf/AABEIAMMBAwMBIgACEQEDEQH/xAAcAAABBQEBAQAAAAAAAAAAAAAFAAMEBgcCAQj/xABDEAACAQIEAwUGBAQDBwQDAAABAhEAAwQSITEFQVEGImFxgRORobHB8AcyQtEUUmLhI5LxFiQzQ1NyghWiwtJjo7L/xAAXAQEBAQEAAAAAAAAAAAAAAAAAAQID/8QAGBEBAQEBAQAAAAAAAAAAAAAAAAERIUH/2gAMAwEAAhEDEQA/ANKyV4LdSCnSuW5UA3iVoZBJgB0//oa/Os27Z4kpi7n8rQSJrSe0Sxhrp5qs+4gisp4/jixttoSybneQWFEonwniapbHdZue4+GtO3e0ajdG89DVUXGHovrO/lXmFxDPc3gc/Kgt+H7RWX/WV8CKLrDrKkEeB/as6u4ZsxiNPGjHZa8RiApBkggecHfrsaItCWDMzXl5oEnlr51MfDselDeL4JvYsSf0k+6gh9oLuZFVBLE6Ab6bn+9DuDu1u7a9oMveBkxGumtTlujPbyaxb1mZ2nQ9aa4kubLnMBjpIgqJgkn03ojUezdycNZPW2v1omXqs9gMYHwdsTOXMJ8AzR8KshrTbv2lDu0HEWtWHdYzaBZ5FjAPpM+lTpoD2yUnCtEjKykxvAP2fSgqN3guIX/HbFXC24OY/vtVm7I9rTfTJdIN1SQTEZgNjFVexji4YMxKrsA2jQTv1ob2f4qv8XaVBqScxHWZifAVlmNf9pSV65A2mm7uIVFLMwUDUkmABWmjhamLxqFhu1WFuNkS8pO3MSegJEVOuCgju1DOKMRauH+hvkaIuKF8aH+Bd/7G+Rpgyy206vAzHTx9adUKdj7v3qBi+I7CNBO/mf3pcOxma6oMADpWWcFlw/hPn8q7GGBqY1vT4e+msvhzoiLcwi9Kb/hB0+VOYq+EIE6n5czThxC+HznyoqM2FjUCKKdlrUtcOswB8Sag3rmh3mi3ZQf8XzEfGgOBSOvvpV6bfnXtBc/Kucs12aaa5WddMQ+OKDh7o/8Axt8qyjtngBae0qnTKffMn51rPElmy/ijfI1lPbltLDHcqfp/rWmVXUgec11YuQdOmv1+tdKqFDB73Tx8KZtxBk0Ei8ec6e+lhceyEMjFTqPfpUP+I0g8vv603vQaphuML/DLdL5sqjNrrmjbzqrcc7S+2AVJCePPrMVXbeIOQrPdJGniJj51bOznB0a0russdRPSdNKJUTs9w67dugW92UjUwNtpo7xLspea1cNwhFtjWSCSSNhBMdZ8ak2wbTB00KmfdXt3jRd8VbyQLjK+bwgCD1GkiPGqgx2G4rYs4VLTsFdQc2h5sSNfWrfZxCuAyEMOoNZhYUKZEVO4Zx5rN9RP+G5gjxOgPwimrKvPEeL2sOua7cVB4nfyG5qmcY/EnD3CLVvMVuEI9wiFVDAYqDqSATuKpP4jY83Mfc10TKg8gAfmTQrD8c9nYe0qrLnvMQCQByUnbXpTVaI/YG6twW1u24cEhp7xQRPd9RtO9CezV3DYPiF1LtyArFVYjT1PLpQ/g34iXLWrjO1uybNrTaTIZiTyhRoNQPWq+3Eg9oq4GfNmDx3jP5gzbmZmomPoO3iA4DIwYHYggg+oqqdv8Q+S3aXZ2kny5VnPY/tQ2EvSScjCGE6axBjrVi45+Idm9dCNbLWl/UrZXnmRyI8DV1TbYHIk8wfj9KuPYzi7XrJV9WQxPOqviMRb/hzctXM9vYk6Mng69fGjn4cYFlw7XGn/ABDInptSJFkvNQnj7Rhrp/oNE71Au1l2MLdP9P1FVWR41zAB6GveG3Srh+Q5kadKZx105hB/SKYk5YnTz9ayLnc47ZjRgR01mo9/jltRp3j02+dVGdK9B9KJghiseXMnr7hPxrxeIFTp7/jUAoa7VYootg8azPBkzpV17IWZtO38zfQfvVDwTd4Ecq0LsmAMMPFifp9KMjIUUqbL0qotgu02xpLSnlXN0MXllT5Vk3bQA4fDt4R6x7615lrF+1F1mQ29xbuEDc82B09K2yqy3K7zmvP4Rv5W9xrtMI/8re40Hhfwiu0ujp7q9/gLn8je6vV4fc/kb3UDjooIiTIBOmx6VfuHWytlYGwHy/vVFt8OukjuNpWh3rira33AHrGnyozTp2n4efOoYHe5banw8al27kqP9ahEd8+NEJl0005n0qBxFD7MEbgT6gyKIXtB9+tQDc9phXbpn+EiiqPi8UblxnYyWJJrq4tv2akFvaScwMZY0gg7zvUc0po0dUDKSSAQRA1kz00jTTfrUnBO5MIASoJ/IGMDXofedqYB7hlJ1He10306a/SusBxB7RJR2QkFSVMaHQjyoGS069a9zTXE17PWgetORWv9ge1q37QsNC3EGnLMB0rGxUvh2Pa1cV0MMpkUH0DfSKAdp8M74d1RSzECB11on2f4yuKw63BvEMOhFSblmtDGP9ksSd7DHz5fHbWvV7JXueHY/wDkBPpWr3F1qNc3mmMs1PZS7ywxA/7xXA7G350tekjT1mtJaeldLMVMGaf7NX1P/AP+YV6/Zy//ANA/5hWivajfnTbnWgzsdn766+yI9R+9XPgqG3Ytq2hA166k1KvNTCNO/OoHvazzpUwCOtKi9Gf9vsJydv8AI1MX/wARcIoke0Y9An7msuwmLkhYkkx76uHDOF4e6/swlwusiRBViNzHIevKpi2j/D/xAt3myrYvn/tCt8jVP4vYse3uMz30LMWym0ukmY1fxrVOz3ZxcPbgMSSZJGnlVf8AxJ4Ipwz3gJe3r0gc/StIofssMf8Am4g+SIP/AJ0ltYUfqxP+VP8A7VWl4kVPhTlvijToNTUMWO42GGv+9f8A6x9aU4PfLiST1NugF7iTknua+denHOQO7z67nbarosCXMMdAl+ToJe3E8p7vWp3E7Za0on9aj41WMDiLhcAgASOfLwq6Y23FsSdip9xqIWGPXnTdyA2v2acwu5P3zpq9d75Gun3rRDOLuaDz1oUbmTCXx/U3uaP3+FFbtzT1oPirRbD3VUFmJGgEk6rsBQVXCXFDqXGZQQSOonUe6rxaw3Br2ue9YJ/SZIB8DBqj4vBXLRC3EKMRMMCCQZHPyNMnxBo21NOyfCisDGGDGntUAJ6kR4nymhOI4bwiypJvXLzRoqnSY01AA+NUcXK8LVdTHBNcg0W4T2XxOJBazaZ1UwTIAB3jU9Kg47AXLFw27ilHG4Pjry86iuOlJWpIa8oD3Z/tZewcm2QQdwwkedGLn4r4rpa/yn96pLmmHudPjQXG7+JOKP8A0x/4f3phvxCxX8yj/wABVTZzRrhXZW/fEqjQecUBFe32Kn84/wAi/tXQ7d4r+cf5F/aun7EuCFNyG6Ef3oXxHgVywe8DHIjariaJf7a4o/8AMH+Rf2rlu2OK/wCp/wC1f2oFtXBqKMP2sxJ/5n/tX9q9TtLiP+qfcv7UFmurdAeXj14/8w/D9qVDFGm/zpUD+CGUzzBn3a1tvBMOPZW71vLLqDMRodY05jafCsIs4mGrVOwOOvrhCGGZM2VJ0KggHfpJ286IvtzEsqyq5jyEx8arPazHXWwNxiiqSpkEkwPh9eVGMFie5oZ01HOqz2z4064W5KRnQqFIkjNoJHXaqMXzSa7S8QdPlTVxGG4I8xTmCtlmgD/Soo5hcLIkialHBHl8t6mYZ7aqO8DA9fWnG4lb02+/lRkMuHKY2+n30qw3eIK9rTYc+usUDx2VwcrieYmg2G4q9oNaaYJ0OugnWB0+tDF1sXoWoi3CWbff7+NdWre8efuqNh2ILjoaCTeMa0uH4G9cs3P4bN7X82kAhRpAnm2tROItEeNXr8NrKjDuwMsz69BlAAE/H1qwZbw/hN7FYnJdzs8w2Ywwjcd7YjpRS/2Se2z29SCMyEjRo6jyrUu0nDIQ4i0FF62M0x+cLupPWJFU7tLir1vENZtLmR1W4syCnMgH3x6UxWaY7DG02VugPoRTNTeP3GN2GEECPTlQ3NyqKl28dcVcouMFmYDECTAJgeQpl8QWaWJJ6kyfeam8FCd/Nl20LRAM9D4TUfFshuMUAC8vvrQcgV4Wip+Iw6BZX3zqaHOKDlhXOSuzXVtaCzdhuzH8RczOO6mvmela/cKYe0THdUT/AGqtfh9hclhVZSjxng/qVtmFWvFYUXFKttWoiiWeLLcum7kaASZOsfAV7xXGrctlRB0JykQfQ86a7R4nD4UMqOpuH9Cg5vGSJC+tVaxjb1w6AEcs/KZ/eogLjEAYgbVHmjWK4Gx/WCRQbE2SjQd6ivEFd26bQV3boqfbAjevKSbb0qJothuEKscz1j6VcOznGDY7mQ3UcSyAd4Ruy9SBy8PCgQIYAnfb307bxRR0cGCraEdaDULgtr386qInNmA03kzVB7dcWe43sldWtwlwFVjNIkSek9Ioh2we3fwtq+oVWY5WiAToZHjBE+Rqv8ZxCvdm2c1sW7agjYhUVfnIoUICB17yzPI0F4rw8IQyaA7+dG7OjRO81GvmUI30PLr9/CiRXjd5Fvia9J/rHxqMxjU+Vd/xHgDRo73f59fKvURCdXPu/vXtpCemtPG1HIUFx4dfzIrb90fcelQ/bRdYHff5A1H4NeISPvrUHG4mMQp6z8dKIMcRcZR51dfwy4kgwhLMoyu2kgEzBHn0qt/+hvc7rabH5GPOjvBOAWbZW2VhTLa7lhGvu5VYkXR7SrbIExqYnrrFC7N5GLvcC5VG52A1Ovup7H4swQup2n/ShV3AtasPdu/mIIUdWYZQY8ASaLWQ8cQ3cTcZLbBXYsiwZyk6QPKhhsmSpU5huI191aZZwoCFY0+R5EdDPzoOOHNYvG6hzZpzTroYmNulRNUpLPUx6V3lEwDNW/C4dTfa6DmYySpEDXw3pm1w7/eWuOqZSD3TGXaCNuW9F1WXGWNQZAOmu/Iz0ptqtB4QrX/aBFNvQ5FBiIjQgQddai4/hIa7KqEt6Ss6+P3NFAhUvht5UuIzjMoYEjqBqRNSeIcOXT2QIAnMCdfCpON4ZYFpXtMzEkAg7bSeQoNY4VjkxZS9aBVQkQdxB1GlQe1mNvuf4bDA5iJdxpAOkA8jvNAOwQyW2ZSQ0/zaR5eMb1feHsSSxjX5VqIqXDPw6VFDOZc7zrB8KdxvZ5bY0Ck+MmPQa1esumtA+MPvliTRKzrGYG5aOYAlT/ScvkQaG47h63V07rHb5/2q444XHhVkljGnP0oPiME4MOkEaxtp11qWChAwYp2ydad4zg8l46gg6gjofrTFkVGk9fKvKS7UqJ1Ybpj5fCvbt0Bfd9+NRmfTb+9dskp8PhRKexN2Vyg+Q5SRBMe6mbbAMF5AR6V7hMKzsqZgpYaFjlGvjy86ex/CL1gj2qMoiJ5Hl+bagh4q5ERTdv8AL5/f1prHN0O23u517hMSCoHQa+YoA/FDkUpA1YN8CDr8aGg0W45ZkZhyPwP2KEItGkxL2ldfxBNMgaUkG/z6eNAd4LekN6fWnLGG9pi7K6xmBPkDJ+AqNwRdH16fWrN2Xwv+KbhGyx5Ex9Joz6uarJmgfFnz3co1yD470UFzL49PrNRWtiTHMyfGirlYx4L2lGUBkmI1mPhsaD9rr+dltg6LqfM/sPnTWBxhUDXVYy+WunvqHinzEsdydTv970KF3jE+VeCwWWTt97U7ikmBsSfgNajKcw0JAJga7DYR56UQC7R+zBtQupJUsNDr9ZHwqZ7DILdspnJWFMArrmzTOxOnp1qN2psKq23A1DiB1H2BRJLoW37Q5e6NeZBB2J6b6UA/GYxrQTNbKMvdBDypU7Bo5j4+lNgBrjEEMWWAEaSVkFWMmBljaRM+FTeJ4S7+bMns0GbKQQCRO+87yBTfD+IygdxmLLDMsaZSRBGmpBEAelFRreEtLbdmQqc8979I5ehnWuezfFrNtH9oD3207oaFj+9NYtDec3CpW0VykkwDG8gR99aj8J4WHthiTJnboNvvwoGe0XFh/EBrJKgKsZe7ynYeJrTeyXH2v4RGtobj2xluAsF1GsjrNY7xVIvsBrlMe7T6Vsf4X4EJgQ3O4xJ9DlHyqxR3B8VZwMyFT5gj3iljsArrr+1MYSwlm4wCgKxn1NOY27JyzA++VaRxhsEqww5GPpVW7envW8ujaj00A+tHrmONpQYB150L4uvto0zM405+nlrUGT8TuFm1MxpPWmLZrTuO9m7NqwtrKrXmhnaNVGugqjX+BMpaDMfflWTURWrynAnhXtBOtYiW9fs1Mt3I1Gka+RnQ1BKZdadsuzGMo70CKFaQ3C0xVtGuLqygiDDAncKx0InlyqOgXDo+GztdVhEN+kHSI5GueFWLliyLWbMSeZ7onlt9+FdWOCuM1xnDMNwmvvY8vSqjPeM8NezcyNsdQeoqJYA0BPP51f8AGcGt31RsTdRAyXBbObKSQRDa6MPDoaz+8wDFQZE6HqBzAqLHuIURHv8AHr9+VAgsH799WTh2B/iH72iLuep6ChvaKwqXyE0EDT0oqIo1roCn8Nw5zZa9HcVgpJ5s2wHUwJNNCgJ8FaM09B860bg+GFu0AQMx7zHqTy92lZ32ewQu3lVth3j5DX46Crx7cKwWCvQCfnFGU7EYrKCAJPrz/tXthpBJBHnvFCuNXQuGuETmgdZEkU6eLr7IOPykAjXmdtDqKAqL+tNsZoZb4gDsfSu7uOEc/HTWgXFMbktO3QHXxrjhuBxGS2LjWlZ1lUhswSPz3CphF21PWg/a3FRbQAEB9R0gGi94pi1t3UvoZIm1cKj2cwbi3WJBaz3dFA5iqK52ixTe1WzdtlGRwW72YMORU7kRqPOnsULZOXOOrA91Cf06DxPmaidp8XbfGKMOS6WlChiZkKWbQ81EwJ5CiGHQOyW7hHclTCmDBGrEToJ0OlQpocWJVbVx1VFC5okl45beVTMIVvtFsm2E5Rq2xBYc16aaU5xEW1U5mVNCAxjNPIgRJ35VX7/GrbKgYMzKNXkKTpoJ10Hj08aKK9qcSoRUUFDJdhG8z+bWNdajYfszeVEcEEMoYiSDG/T60Fx3HFdcsHToTE9SDvzPn51IXt9iTb9mShGXLJQSBEbiKGAtxiWYneT8TV07MdvrliyLEqFWSrQSdTMGOWpqjsST560kuwKK3Xg3FLl8kvbm3EpdH6vQ0Vv2JGmvieVZl2C7Z27FtkvswAMroSI5jTbWi/GPxPssMtoM3LbL8TV1MGMaCxyzpzorwzDLbQ33H5R3R4dfXahHYu8mLQvlKhTDKTmkxI9P2qb22x+VEtDdjJjou3x+VACxWILuzEyW1/Yeg0odewUke81y7SN9t/PlT+CxisY5jbx/vURHfgwJnSlRTOOnzpURU+H8MuX7gRFJLGAdYHUk1e+znYmyrkXGLXkgnKYCf/b5aUZuXMOiW7ZJRHOdQoiCZ0OXYSZ6VzhsHdQv7Epct3B+csZmI2HT7iq0HpZR8UbcsVH6ieZ09ddqfx/DcSMOBZdXZjDbQE/pERPKueC8EJL5yVuRJbmTsCJjTU1Nv4l8Oltn0AMBBExERPPXWgGWcFbvqLboC6Zggf8AJOm4G5iOtOcP7HYO/wD4zWVGaVyiQCRIJAB8Dy5Ucvm0xglc8bTDQRrtTOA4ehtqEGtkFVXM2UNyJO53PvNVMRl7EWbaRaEkZoDajUQB6HWd6yzDdnTiMVc9ozoUOy22uMWA1AEEaRzrccLfBUEsGJ0JGxOxjwnSgXFcVcwt0m3lKXSWKsTOYAZiCP6RzorP+KYEKGs3guiO3tNLf+KEBRSq90Nl01GskcqoqmtxPZy3iIa8ECEk3Eg654Ze91mPGmV/C7B21Mqz76ljPuEA1Bl3ZvEFWaDvE9YHKrD/AOrv/SOgAH38atNjsPgmANshC3LOZ/yknxqdw7sdhU1LszCR3sojltFMRnmMxBuKUCszuCAANDznwjwok3DwttLbkwqiNNJjU6Dzq/cSCWkD2zJzBYVAzNPLQadarOJ4yvtbkIwGUgggjfTvDlrTBW7mHRdVfy3mmP41gNiR1ip91RNRLpVfzMFBP6jEx0qIWH4izFdiI5jeZ0+XxqbaUHR1Qg7SAY8iR8DQqziEIMOszpqPhT+JxJCwurGYH18hvRQm1h1fGMFUKneXQaaDWPGaL4p2sibfeK7SfdIGpg7bDbU7UMTAgZSrnMpkGBq2pkinuF8RCublwjMzQYWQoGm3SdKKr2PvOzE3Cc39Uj0A+lLhPB3xDEKQBzJ0A6Ua4zaN+/KflIHejTrNBuIYG5h29mx0IDCDowOxoH8fhrVohRDuNGOpGn9/rUDE4xnABywCSAqhfkKbZ6Zc86K6zUrhFNMa6CTQSEbSnrabVFUfOn1ag2L8NHVMGCoktdh/CYAqJ22xWbFZf5VA+v1qrdjO1IwiXp1kAoORcHT0iifDLrYkG7c3LEmP1e/xn3VUplVOnT508MJBkCNJqc7qp2E7CmrmIJ/b+9RDis0arSptb5r2iH0xy2SVH+L7L9TPqsmBJn8skUXwGOuubZByACWOUFSTuEnn4/CmD2cyZ7iC3bJUZXES5IkEZtiwO3WKIcGwbNYuBF0X2gTMe97TNmWfOYmjRN2ie3cbMj3VA/TBPnyX0iizlL9hXaSGWVzL3gT4CqULz2SEIMz+oRyGck9AZ86lcE40xue0PtTZUAAk9wE6Sum56VUQeCWr+HY+0ka5gziIAjXvfmEH8oijnGu1FzDlbdrK7Xxmtttl5Eup3kmRtUPtnxqwxEOXZVOgbQBtzHNtIoFj+OvfZItgMAss0ZiOSqBrB5nwoNC4CXS0FuHMyAyZ3OduXKneLcKLW3NmFuGSDA3aJkkGBHSqMe3ZN1yiqluMkRm2iWPlJq12u11oYQXkIuNoMgYZiZgSNY0E0VW+E9rzhS9q6PaIGzMxbvDZZA6aVZsX2gC3Rl71tlULAMZmGYEknSF1061RcNwm7jbt1wBbD5swLAkCZFE+yvFM+ONsu2VUA0gqzABTJ1jSgnWcLdt4q0yf8NwVLbiQRos7TO0Vebdjk0EEdAPlVN45xHEXL1uzhUOVGzFgNCeWsRAk1aRxdEGW7cRXA72u3n0qkd4grbBLkQDoNBHSa4w1lHUhsrZjMRy5Dxio+JxeGvrHtLbyNIcA+ms01aN2yALqi8g2ddLij+pP1R1Uz4UHmJ7LWNSLaz5aUIvdg7F0a2EB5khl+RqwY2xmygMYbTQnT+1TMICJUsDlgbHoPfVMZT2o/C4ohfD23JH6AQwIn9P6hprrNUUC5Yu5XDKymCp0Ir6O4izBDlaDGmkknl/rVa452RssiF7HtHbKGZAQRChSZnQADTlptrUwZsbHtXS2P+Y6qsf1EQa1Nux2DW2qNaXQyG/UzcySNT5VR8T2KvWHR8MXdUcMFKkMNeRGhHuq44LHO/eLBAd5MvI0IE/lHnUQzf4WFV0tIBmECQAB0rNu3OFNv2KOIuKGnxUtK69JzD0rWL3E0XcxHUjWsk7e4z2uMZgdAqgelFxU2prNUlhFMOtRXmau0NK2uldxFByDTiCuTUnDWxoDsTvFBIweGLAdCwHlV+UraRUQ7aE8gY1842oBicMLVpWUZdQR18z60bRCcsnqT5k6mjJNEzqT1PP9qZu3TyFO3IHL7/eob3iTRHStSpTSoCXGsQxvYe2EgJaUKJaSDtvz03rRLGKIuC3kIHsw+bYSdCD40H4zh7H8RbuG61u6EIUgBgRJ5EHUTULF4Gy65Xx10rlywNJncmBJJo0J9pVVQL7QCsAQJZidFGYnRdZIjWqFe41fuKySFtkwFgDaSdttSdfKrbxO9hL1n2F29cZRl2XWU2M5dzQ63wjh4E20vMRMDOwk+Ooqoqd20otu+3dhAOfMk+op7BNcLK7WxlXuAjffl4Amj+ExVm6pt2bCKyMGBYlvEgnx2IqLeuNauO8CB3goHdU88tER24Aoz+zKsuUsxOgUsZCqRuTERQyzZSzePtwZTvFV0M6aEg7HzqPc4vspIyiTA0JJ5eMTUS2hzgBS+fYakkcyairZaxl/iDeywttLFqIZlHey9GbceQq4cC7G2cFaJHecjVz7hFUrhPaBsFeAZCAF1XKFMEafEfc1o93GtfwzNYBzsvdDaH46bTVih3Ce0ovTbH5yIU7dRr46Az40Nx/Y5yNAZmZBzSeROYzNSezfZF7d/wBrdI0QBQDsx3nyAirW9ph+U+hqooHCuxD+0BeVQfzAeRAFXKFQAKAANNRyFPywP5Neog165YCW0HQCaLI8N0QCefQ13axgnY68zQ63ZRjKOZG409ZrnAXTftnMO4ZWNpG1U15c7R5nRbYgMdS4I8IFF/bECd/GhXDEJBt3kUlSQpjuuo2IHlFFQo2qEQ79xI1LD/tnfltvQziOBQobjbAa50En10NEcdiQMoEsxYQFiRyLHkABJnwpk4S1f/PmbKSMrEgbxOXTeqVlfavtIbdzJaaZWZnVZ0ykjQ7eetUq7iWYksZJraO3nY+3ewpNpAty0CyZREjcrp1386xE1mhMpPOmyppwvTZY1FITyFdF/CncNh2c6DTryonhuDgiS3h6mgG2LRYiBqas2B4QtuC3fjfqp8Bsai4LBi2e8DIOvhH0opiLhkNEzo0cx5HnRm09xt5CqObLHqRUws3WAeQ1J/ahAv539prlX8vievup+7xAnYep0oHMQOpJHj+wpm22vh/pTNy6Bqx9TXtq9z5dTQT58a9qGlssM2YieXhypURfsf2ZvmGQB4Ea909dKG3+HYlQJtN6Ga0S7dhSYmB1jXpNCsHx/wBoyqqgz+aGnKOuw56UaUA4W8T/AMG4PQ0VwXBcQUIW2ykjSY0PKtACCdqjY/F+yBcxkAJbqI2gc60Yz/g/ZrEpdGkAaHXTUak8qLce7OBbF17lxiQhIVRGvIVbcHjVuoHQyG2/vXPEC3s2ygFo0B1FExgAt6mVOmpEHQnTpWlfhz2aa3mv3lIkAWww1C82jl0otd4SbV22oyN7ZjmJUaQC3LfapWL4E7lj7e4Mo7qrEf3mpgA9q+y1zEYglWQIQDPMEDYxqZNWDs7gjasi2x9ow5gGPAa092bs+0sJcuCXaT4bmNPKi5YKOQAqqYt2m8qeuKToDHjUe7xITCDMfhUDiTXHSNix0gx8RRUwKfaAZhI8ZPuqQ9kxvJ8RVaTCmylx3MciZJPQd40ZwWJbIN2nbrHrRHNsGGhQCJ22JP8AeueH4f2dhFYwQNSdJJ1Ne4jia2hL5hJ0G8noAKgNxIqQzsSW/Qh0RTsD1PiaoL4TDZU1Mnm3XWnW8QKj2EuEz3VU8o19RtUo0VBfDqWkgADaND6n6UOu2nuXf8IEWwNWMzmOwUnkN6IYlGDAqgcdOY8uteYXjCsSsEFd1IM+6ohyzh3Ahmn4n31gPbDAizjLyLooeR5HWPjW/DiKsYQyfd86y7iXDVu8Se47AKBnGk5iDEAc9alFKwXBy+r6L8T+1GcJwqxmAK6SJJMxV1u4ZLgYlQQBGohjHMjlQ3h+CsreVVX2hYwAAWI9OYomve2XALdjI9iDbPceDmhoke8fKq1h7RykfelaBiMdhnW5Yd0QkQQSBlcaqZ2kH61RDiNY+VKHbp018qjOrGFGqzJ8ule/xIYgTvXGJu5IAMTziTUEi8SFhdBUK4x2ze4D5142IbnHymuDqRB5/YmhjtLYnXWnS+Y5PVvAdKZN6NFHeO37mmVuycqSf5j160MEG4iBoK8r1VAEAbUqDdMbYUhZAMGR5x0qhdpE/wB7tJJCmy7wpK94TB7pFKlRarh7T4m4ltWvvGUbHLPmRBPrWl9kxnwVvP3s0zm70947zSpVYgN2baMVftjRFYwvId4jSrfY6UqVVYbvWhntmNQxj1VhU22NKVKqGEULZGXSBpQTEXiTqT9xXtKoiVZ0p/EIDl8HHzFKlRQXjRzYS7Ov+LHpnH70c4XbBQabAfSlSqolsoqJi8Ih72Vcw2MCaVKi10t09ajC8S0TSpUEm1vVd7TiMRbI0OXl5mvKVRKh8I4hcbDasT3mPxJoHitBgm/UVYE9QRJ+NeUqgmFptmm+DNlW+66MthiDzB01pUqqKKn5vvpUy+veXzpUqKh37YClhoQd6fsuWUTrSpUDNxBIp/2I6V7SqCDc0tk8yYnwrkCFEaaV7Sqh6PuaVKlRH//Z"/>
          <p:cNvSpPr>
            <a:spLocks noChangeAspect="1" noChangeArrowheads="1"/>
          </p:cNvSpPr>
          <p:nvPr/>
        </p:nvSpPr>
        <p:spPr bwMode="auto">
          <a:xfrm>
            <a:off x="76200" y="-890588"/>
            <a:ext cx="24669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g;base64,/9j/4AAQSkZJRgABAQAAAQABAAD/2wCEAAkGBhQSERUUExQWFRUVGB0YGBgYGBsYGhgYGRwYGBkaGBgcHyYfHB0jGhgYHy8gIycpLCwsGh4xNTAqNSYrLCkBCQoKDgwOFA8PFykcHBwpKSkpKSkpKSkpKSkpKSkpKSkpKSkpKSkpKSkpLCkpLCkpKSkpLCkpLCwsLCwsKSkpKf/AABEIAMMBAwMBIgACEQEDEQH/xAAcAAABBQEBAQAAAAAAAAAAAAAFAAMEBgcCAQj/xABDEAACAQIEAwUGBAQDBwQDAAABAhEAAwQSITEFQVEGImFxgRORobHB8AcyQtEUUmLhI5LxFiQzQ1NyghWiwtJjo7L/xAAXAQEBAQEAAAAAAAAAAAAAAAAAAQID/8QAGBEBAQEBAQAAAAAAAAAAAAAAAAERIUH/2gAMAwEAAhEDEQA/ANKyV4LdSCnSuW5UA3iVoZBJgB0//oa/Os27Z4kpi7n8rQSJrSe0Sxhrp5qs+4gisp4/jixttoSybneQWFEonwniapbHdZue4+GtO3e0ajdG89DVUXGHovrO/lXmFxDPc3gc/Kgt+H7RWX/WV8CKLrDrKkEeB/as6u4ZsxiNPGjHZa8RiApBkggecHfrsaItCWDMzXl5oEnlr51MfDselDeL4JvYsSf0k+6gh9oLuZFVBLE6Ab6bn+9DuDu1u7a9oMveBkxGumtTlujPbyaxb1mZ2nQ9aa4kubLnMBjpIgqJgkn03ojUezdycNZPW2v1omXqs9gMYHwdsTOXMJ8AzR8KshrTbv2lDu0HEWtWHdYzaBZ5FjAPpM+lTpoD2yUnCtEjKykxvAP2fSgqN3guIX/HbFXC24OY/vtVm7I9rTfTJdIN1SQTEZgNjFVexji4YMxKrsA2jQTv1ob2f4qv8XaVBqScxHWZifAVlmNf9pSV65A2mm7uIVFLMwUDUkmABWmjhamLxqFhu1WFuNkS8pO3MSegJEVOuCgju1DOKMRauH+hvkaIuKF8aH+Bd/7G+Rpgyy206vAzHTx9adUKdj7v3qBi+I7CNBO/mf3pcOxma6oMADpWWcFlw/hPn8q7GGBqY1vT4e+msvhzoiLcwi9Kb/hB0+VOYq+EIE6n5czThxC+HznyoqM2FjUCKKdlrUtcOswB8Sag3rmh3mi3ZQf8XzEfGgOBSOvvpV6bfnXtBc/Kucs12aaa5WddMQ+OKDh7o/8Axt8qyjtngBae0qnTKffMn51rPElmy/ijfI1lPbltLDHcqfp/rWmVXUgec11YuQdOmv1+tdKqFDB73Tx8KZtxBk0Ei8ec6e+lhceyEMjFTqPfpUP+I0g8vv603vQaphuML/DLdL5sqjNrrmjbzqrcc7S+2AVJCePPrMVXbeIOQrPdJGniJj51bOznB0a0russdRPSdNKJUTs9w67dugW92UjUwNtpo7xLspea1cNwhFtjWSCSSNhBMdZ8ak2wbTB00KmfdXt3jRd8VbyQLjK+bwgCD1GkiPGqgx2G4rYs4VLTsFdQc2h5sSNfWrfZxCuAyEMOoNZhYUKZEVO4Zx5rN9RP+G5gjxOgPwimrKvPEeL2sOua7cVB4nfyG5qmcY/EnD3CLVvMVuEI9wiFVDAYqDqSATuKpP4jY83Mfc10TKg8gAfmTQrD8c9nYe0qrLnvMQCQByUnbXpTVaI/YG6twW1u24cEhp7xQRPd9RtO9CezV3DYPiF1LtyArFVYjT1PLpQ/g34iXLWrjO1uybNrTaTIZiTyhRoNQPWq+3Eg9oq4GfNmDx3jP5gzbmZmomPoO3iA4DIwYHYggg+oqqdv8Q+S3aXZ2kny5VnPY/tQ2EvSScjCGE6axBjrVi45+Idm9dCNbLWl/UrZXnmRyI8DV1TbYHIk8wfj9KuPYzi7XrJV9WQxPOqviMRb/hzctXM9vYk6Mng69fGjn4cYFlw7XGn/ABDInptSJFkvNQnj7Rhrp/oNE71Au1l2MLdP9P1FVWR41zAB6GveG3Srh+Q5kadKZx105hB/SKYk5YnTz9ayLnc47ZjRgR01mo9/jltRp3j02+dVGdK9B9KJghiseXMnr7hPxrxeIFTp7/jUAoa7VYootg8azPBkzpV17IWZtO38zfQfvVDwTd4Ecq0LsmAMMPFifp9KMjIUUqbL0qotgu02xpLSnlXN0MXllT5Vk3bQA4fDt4R6x7615lrF+1F1mQ29xbuEDc82B09K2yqy3K7zmvP4Rv5W9xrtMI/8re40Hhfwiu0ujp7q9/gLn8je6vV4fc/kb3UDjooIiTIBOmx6VfuHWytlYGwHy/vVFt8OukjuNpWh3rira33AHrGnyozTp2n4efOoYHe5banw8al27kqP9ahEd8+NEJl0005n0qBxFD7MEbgT6gyKIXtB9+tQDc9phXbpn+EiiqPi8UblxnYyWJJrq4tv2akFvaScwMZY0gg7zvUc0po0dUDKSSAQRA1kz00jTTfrUnBO5MIASoJ/IGMDXofedqYB7hlJ1He10306a/SusBxB7RJR2QkFSVMaHQjyoGS069a9zTXE17PWgetORWv9ge1q37QsNC3EGnLMB0rGxUvh2Pa1cV0MMpkUH0DfSKAdp8M74d1RSzECB11on2f4yuKw63BvEMOhFSblmtDGP9ksSd7DHz5fHbWvV7JXueHY/wDkBPpWr3F1qNc3mmMs1PZS7ywxA/7xXA7G350tekjT1mtJaeldLMVMGaf7NX1P/AP+YV6/Zy//ANA/5hWivajfnTbnWgzsdn766+yI9R+9XPgqG3Ytq2hA166k1KvNTCNO/OoHvazzpUwCOtKi9Gf9vsJydv8AI1MX/wARcIoke0Y9An7msuwmLkhYkkx76uHDOF4e6/swlwusiRBViNzHIevKpi2j/D/xAt3myrYvn/tCt8jVP4vYse3uMz30LMWym0ukmY1fxrVOz3ZxcPbgMSSZJGnlVf8AxJ4Ipwz3gJe3r0gc/StIofssMf8Am4g+SIP/AJ0ltYUfqxP+VP8A7VWl4kVPhTlvijToNTUMWO42GGv+9f8A6x9aU4PfLiST1NugF7iTknua+denHOQO7z67nbarosCXMMdAl+ToJe3E8p7vWp3E7Za0on9aj41WMDiLhcAgASOfLwq6Y23FsSdip9xqIWGPXnTdyA2v2acwu5P3zpq9d75Gun3rRDOLuaDz1oUbmTCXx/U3uaP3+FFbtzT1oPirRbD3VUFmJGgEk6rsBQVXCXFDqXGZQQSOonUe6rxaw3Br2ue9YJ/SZIB8DBqj4vBXLRC3EKMRMMCCQZHPyNMnxBo21NOyfCisDGGDGntUAJ6kR4nymhOI4bwiypJvXLzRoqnSY01AA+NUcXK8LVdTHBNcg0W4T2XxOJBazaZ1UwTIAB3jU9Kg47AXLFw27ilHG4Pjry86iuOlJWpIa8oD3Z/tZewcm2QQdwwkedGLn4r4rpa/yn96pLmmHudPjQXG7+JOKP8A0x/4f3phvxCxX8yj/wABVTZzRrhXZW/fEqjQecUBFe32Kn84/wAi/tXQ7d4r+cf5F/aun7EuCFNyG6Ef3oXxHgVywe8DHIjariaJf7a4o/8AMH+Rf2rlu2OK/wCp/wC1f2oFtXBqKMP2sxJ/5n/tX9q9TtLiP+qfcv7UFmurdAeXj14/8w/D9qVDFGm/zpUD+CGUzzBn3a1tvBMOPZW71vLLqDMRodY05jafCsIs4mGrVOwOOvrhCGGZM2VJ0KggHfpJ286IvtzEsqyq5jyEx8arPazHXWwNxiiqSpkEkwPh9eVGMFie5oZ01HOqz2z4064W5KRnQqFIkjNoJHXaqMXzSa7S8QdPlTVxGG4I8xTmCtlmgD/Soo5hcLIkialHBHl8t6mYZ7aqO8DA9fWnG4lb02+/lRkMuHKY2+n30qw3eIK9rTYc+usUDx2VwcrieYmg2G4q9oNaaYJ0OugnWB0+tDF1sXoWoi3CWbff7+NdWre8efuqNh2ILjoaCTeMa0uH4G9cs3P4bN7X82kAhRpAnm2tROItEeNXr8NrKjDuwMsz69BlAAE/H1qwZbw/hN7FYnJdzs8w2Ywwjcd7YjpRS/2Se2z29SCMyEjRo6jyrUu0nDIQ4i0FF62M0x+cLupPWJFU7tLir1vENZtLmR1W4syCnMgH3x6UxWaY7DG02VugPoRTNTeP3GN2GEECPTlQ3NyqKl28dcVcouMFmYDECTAJgeQpl8QWaWJJ6kyfeam8FCd/Nl20LRAM9D4TUfFshuMUAC8vvrQcgV4Wip+Iw6BZX3zqaHOKDlhXOSuzXVtaCzdhuzH8RczOO6mvmela/cKYe0THdUT/AGqtfh9hclhVZSjxng/qVtmFWvFYUXFKttWoiiWeLLcum7kaASZOsfAV7xXGrctlRB0JykQfQ86a7R4nD4UMqOpuH9Cg5vGSJC+tVaxjb1w6AEcs/KZ/eogLjEAYgbVHmjWK4Gx/WCRQbE2SjQd6ivEFd26bQV3boqfbAjevKSbb0qJothuEKscz1j6VcOznGDY7mQ3UcSyAd4Ruy9SBy8PCgQIYAnfb307bxRR0cGCraEdaDULgtr386qInNmA03kzVB7dcWe43sldWtwlwFVjNIkSek9Ioh2we3fwtq+oVWY5WiAToZHjBE+Rqv8ZxCvdm2c1sW7agjYhUVfnIoUICB17yzPI0F4rw8IQyaA7+dG7OjRO81GvmUI30PLr9/CiRXjd5Fvia9J/rHxqMxjU+Vd/xHgDRo73f59fKvURCdXPu/vXtpCemtPG1HIUFx4dfzIrb90fcelQ/bRdYHff5A1H4NeISPvrUHG4mMQp6z8dKIMcRcZR51dfwy4kgwhLMoyu2kgEzBHn0qt/+hvc7rabH5GPOjvBOAWbZW2VhTLa7lhGvu5VYkXR7SrbIExqYnrrFC7N5GLvcC5VG52A1Ovup7H4swQup2n/ShV3AtasPdu/mIIUdWYZQY8ASaLWQ8cQ3cTcZLbBXYsiwZyk6QPKhhsmSpU5huI191aZZwoCFY0+R5EdDPzoOOHNYvG6hzZpzTroYmNulRNUpLPUx6V3lEwDNW/C4dTfa6DmYySpEDXw3pm1w7/eWuOqZSD3TGXaCNuW9F1WXGWNQZAOmu/Iz0ptqtB4QrX/aBFNvQ5FBiIjQgQddai4/hIa7KqEt6Ss6+P3NFAhUvht5UuIzjMoYEjqBqRNSeIcOXT2QIAnMCdfCpON4ZYFpXtMzEkAg7bSeQoNY4VjkxZS9aBVQkQdxB1GlQe1mNvuf4bDA5iJdxpAOkA8jvNAOwQyW2ZSQ0/zaR5eMb1feHsSSxjX5VqIqXDPw6VFDOZc7zrB8KdxvZ5bY0Ck+MmPQa1esumtA+MPvliTRKzrGYG5aOYAlT/ScvkQaG47h63V07rHb5/2q444XHhVkljGnP0oPiME4MOkEaxtp11qWChAwYp2ydad4zg8l46gg6gjofrTFkVGk9fKvKS7UqJ1Ybpj5fCvbt0Bfd9+NRmfTb+9dskp8PhRKexN2Vyg+Q5SRBMe6mbbAMF5AR6V7hMKzsqZgpYaFjlGvjy86ex/CL1gj2qMoiJ5Hl+bagh4q5ERTdv8AL5/f1prHN0O23u517hMSCoHQa+YoA/FDkUpA1YN8CDr8aGg0W45ZkZhyPwP2KEItGkxL2ldfxBNMgaUkG/z6eNAd4LekN6fWnLGG9pi7K6xmBPkDJ+AqNwRdH16fWrN2Xwv+KbhGyx5Ex9Joz6uarJmgfFnz3co1yD470UFzL49PrNRWtiTHMyfGirlYx4L2lGUBkmI1mPhsaD9rr+dltg6LqfM/sPnTWBxhUDXVYy+WunvqHinzEsdydTv970KF3jE+VeCwWWTt97U7ikmBsSfgNajKcw0JAJga7DYR56UQC7R+zBtQupJUsNDr9ZHwqZ7DILdspnJWFMArrmzTOxOnp1qN2psKq23A1DiB1H2BRJLoW37Q5e6NeZBB2J6b6UA/GYxrQTNbKMvdBDypU7Bo5j4+lNgBrjEEMWWAEaSVkFWMmBljaRM+FTeJ4S7+bMns0GbKQQCRO+87yBTfD+IygdxmLLDMsaZSRBGmpBEAelFRreEtLbdmQqc8979I5ehnWuezfFrNtH9oD3207oaFj+9NYtDec3CpW0VykkwDG8gR99aj8J4WHthiTJnboNvvwoGe0XFh/EBrJKgKsZe7ynYeJrTeyXH2v4RGtobj2xluAsF1GsjrNY7xVIvsBrlMe7T6Vsf4X4EJgQ3O4xJ9DlHyqxR3B8VZwMyFT5gj3iljsArrr+1MYSwlm4wCgKxn1NOY27JyzA++VaRxhsEqww5GPpVW7envW8ujaj00A+tHrmONpQYB150L4uvto0zM405+nlrUGT8TuFm1MxpPWmLZrTuO9m7NqwtrKrXmhnaNVGugqjX+BMpaDMfflWTURWrynAnhXtBOtYiW9fs1Mt3I1Gka+RnQ1BKZdadsuzGMo70CKFaQ3C0xVtGuLqygiDDAncKx0InlyqOgXDo+GztdVhEN+kHSI5GueFWLliyLWbMSeZ7onlt9+FdWOCuM1xnDMNwmvvY8vSqjPeM8NezcyNsdQeoqJYA0BPP51f8AGcGt31RsTdRAyXBbObKSQRDa6MPDoaz+8wDFQZE6HqBzAqLHuIURHv8AHr9+VAgsH799WTh2B/iH72iLuep6ChvaKwqXyE0EDT0oqIo1roCn8Nw5zZa9HcVgpJ5s2wHUwJNNCgJ8FaM09B860bg+GFu0AQMx7zHqTy92lZ32ewQu3lVth3j5DX46Crx7cKwWCvQCfnFGU7EYrKCAJPrz/tXthpBJBHnvFCuNXQuGuETmgdZEkU6eLr7IOPykAjXmdtDqKAqL+tNsZoZb4gDsfSu7uOEc/HTWgXFMbktO3QHXxrjhuBxGS2LjWlZ1lUhswSPz3CphF21PWg/a3FRbQAEB9R0gGi94pi1t3UvoZIm1cKj2cwbi3WJBaz3dFA5iqK52ixTe1WzdtlGRwW72YMORU7kRqPOnsULZOXOOrA91Cf06DxPmaidp8XbfGKMOS6WlChiZkKWbQ81EwJ5CiGHQOyW7hHclTCmDBGrEToJ0OlQpocWJVbVx1VFC5okl45beVTMIVvtFsm2E5Rq2xBYc16aaU5xEW1U5mVNCAxjNPIgRJ35VX7/GrbKgYMzKNXkKTpoJ10Hj08aKK9qcSoRUUFDJdhG8z+bWNdajYfszeVEcEEMoYiSDG/T60Fx3HFdcsHToTE9SDvzPn51IXt9iTb9mShGXLJQSBEbiKGAtxiWYneT8TV07MdvrliyLEqFWSrQSdTMGOWpqjsST560kuwKK3Xg3FLl8kvbm3EpdH6vQ0Vv2JGmvieVZl2C7Z27FtkvswAMroSI5jTbWi/GPxPssMtoM3LbL8TV1MGMaCxyzpzorwzDLbQ33H5R3R4dfXahHYu8mLQvlKhTDKTmkxI9P2qb22x+VEtDdjJjou3x+VACxWILuzEyW1/Yeg0odewUke81y7SN9t/PlT+CxisY5jbx/vURHfgwJnSlRTOOnzpURU+H8MuX7gRFJLGAdYHUk1e+znYmyrkXGLXkgnKYCf/b5aUZuXMOiW7ZJRHOdQoiCZ0OXYSZ6VzhsHdQv7Epct3B+csZmI2HT7iq0HpZR8UbcsVH6ieZ09ddqfx/DcSMOBZdXZjDbQE/pERPKueC8EJL5yVuRJbmTsCJjTU1Nv4l8Oltn0AMBBExERPPXWgGWcFbvqLboC6Zggf8AJOm4G5iOtOcP7HYO/wD4zWVGaVyiQCRIJAB8Dy5Ucvm0xglc8bTDQRrtTOA4ehtqEGtkFVXM2UNyJO53PvNVMRl7EWbaRaEkZoDajUQB6HWd6yzDdnTiMVc9ozoUOy22uMWA1AEEaRzrccLfBUEsGJ0JGxOxjwnSgXFcVcwt0m3lKXSWKsTOYAZiCP6RzorP+KYEKGs3guiO3tNLf+KEBRSq90Nl01GskcqoqmtxPZy3iIa8ECEk3Eg654Ze91mPGmV/C7B21Mqz76ljPuEA1Bl3ZvEFWaDvE9YHKrD/AOrv/SOgAH38atNjsPgmANshC3LOZ/yknxqdw7sdhU1LszCR3sojltFMRnmMxBuKUCszuCAANDznwjwok3DwttLbkwqiNNJjU6Dzq/cSCWkD2zJzBYVAzNPLQadarOJ4yvtbkIwGUgggjfTvDlrTBW7mHRdVfy3mmP41gNiR1ip91RNRLpVfzMFBP6jEx0qIWH4izFdiI5jeZ0+XxqbaUHR1Qg7SAY8iR8DQqziEIMOszpqPhT+JxJCwurGYH18hvRQm1h1fGMFUKneXQaaDWPGaL4p2sibfeK7SfdIGpg7bDbU7UMTAgZSrnMpkGBq2pkinuF8RCublwjMzQYWQoGm3SdKKr2PvOzE3Cc39Uj0A+lLhPB3xDEKQBzJ0A6Ua4zaN+/KflIHejTrNBuIYG5h29mx0IDCDowOxoH8fhrVohRDuNGOpGn9/rUDE4xnABywCSAqhfkKbZ6Zc86K6zUrhFNMa6CTQSEbSnrabVFUfOn1ag2L8NHVMGCoktdh/CYAqJ22xWbFZf5VA+v1qrdjO1IwiXp1kAoORcHT0iifDLrYkG7c3LEmP1e/xn3VUplVOnT508MJBkCNJqc7qp2E7CmrmIJ/b+9RDis0arSptb5r2iH0xy2SVH+L7L9TPqsmBJn8skUXwGOuubZByACWOUFSTuEnn4/CmD2cyZ7iC3bJUZXES5IkEZtiwO3WKIcGwbNYuBF0X2gTMe97TNmWfOYmjRN2ie3cbMj3VA/TBPnyX0iizlL9hXaSGWVzL3gT4CqULz2SEIMz+oRyGck9AZ86lcE40xue0PtTZUAAk9wE6Sum56VUQeCWr+HY+0ka5gziIAjXvfmEH8oijnGu1FzDlbdrK7Xxmtttl5Eup3kmRtUPtnxqwxEOXZVOgbQBtzHNtIoFj+OvfZItgMAss0ZiOSqBrB5nwoNC4CXS0FuHMyAyZ3OduXKneLcKLW3NmFuGSDA3aJkkGBHSqMe3ZN1yiqluMkRm2iWPlJq12u11oYQXkIuNoMgYZiZgSNY0E0VW+E9rzhS9q6PaIGzMxbvDZZA6aVZsX2gC3Rl71tlULAMZmGYEknSF1061RcNwm7jbt1wBbD5swLAkCZFE+yvFM+ONsu2VUA0gqzABTJ1jSgnWcLdt4q0yf8NwVLbiQRos7TO0Vebdjk0EEdAPlVN45xHEXL1uzhUOVGzFgNCeWsRAk1aRxdEGW7cRXA72u3n0qkd4grbBLkQDoNBHSa4w1lHUhsrZjMRy5Dxio+JxeGvrHtLbyNIcA+ms01aN2yALqi8g2ddLij+pP1R1Uz4UHmJ7LWNSLaz5aUIvdg7F0a2EB5khl+RqwY2xmygMYbTQnT+1TMICJUsDlgbHoPfVMZT2o/C4ohfD23JH6AQwIn9P6hprrNUUC5Yu5XDKymCp0Ir6O4izBDlaDGmkknl/rVa452RssiF7HtHbKGZAQRChSZnQADTlptrUwZsbHtXS2P+Y6qsf1EQa1Nux2DW2qNaXQyG/UzcySNT5VR8T2KvWHR8MXdUcMFKkMNeRGhHuq44LHO/eLBAd5MvI0IE/lHnUQzf4WFV0tIBmECQAB0rNu3OFNv2KOIuKGnxUtK69JzD0rWL3E0XcxHUjWsk7e4z2uMZgdAqgelFxU2prNUlhFMOtRXmau0NK2uldxFByDTiCuTUnDWxoDsTvFBIweGLAdCwHlV+UraRUQ7aE8gY1842oBicMLVpWUZdQR18z60bRCcsnqT5k6mjJNEzqT1PP9qZu3TyFO3IHL7/eob3iTRHStSpTSoCXGsQxvYe2EgJaUKJaSDtvz03rRLGKIuC3kIHsw+bYSdCD40H4zh7H8RbuG61u6EIUgBgRJ5EHUTULF4Gy65Xx10rlywNJncmBJJo0J9pVVQL7QCsAQJZidFGYnRdZIjWqFe41fuKySFtkwFgDaSdttSdfKrbxO9hL1n2F29cZRl2XWU2M5dzQ63wjh4E20vMRMDOwk+Ooqoqd20otu+3dhAOfMk+op7BNcLK7WxlXuAjffl4Amj+ExVm6pt2bCKyMGBYlvEgnx2IqLeuNauO8CB3goHdU88tER24Aoz+zKsuUsxOgUsZCqRuTERQyzZSzePtwZTvFV0M6aEg7HzqPc4vspIyiTA0JJ5eMTUS2hzgBS+fYakkcyairZaxl/iDeywttLFqIZlHey9GbceQq4cC7G2cFaJHecjVz7hFUrhPaBsFeAZCAF1XKFMEafEfc1o93GtfwzNYBzsvdDaH46bTVih3Ce0ovTbH5yIU7dRr46Az40Nx/Y5yNAZmZBzSeROYzNSezfZF7d/wBrdI0QBQDsx3nyAirW9ph+U+hqooHCuxD+0BeVQfzAeRAFXKFQAKAANNRyFPywP5Neog165YCW0HQCaLI8N0QCefQ13axgnY68zQ63ZRjKOZG409ZrnAXTftnMO4ZWNpG1U15c7R5nRbYgMdS4I8IFF/bECd/GhXDEJBt3kUlSQpjuuo2IHlFFQo2qEQ79xI1LD/tnfltvQziOBQobjbAa50En10NEcdiQMoEsxYQFiRyLHkABJnwpk4S1f/PmbKSMrEgbxOXTeqVlfavtIbdzJaaZWZnVZ0ykjQ7eetUq7iWYksZJraO3nY+3ewpNpAty0CyZREjcrp1386xE1mhMpPOmyppwvTZY1FITyFdF/CncNh2c6DTryonhuDgiS3h6mgG2LRYiBqas2B4QtuC3fjfqp8Bsai4LBi2e8DIOvhH0opiLhkNEzo0cx5HnRm09xt5CqObLHqRUws3WAeQ1J/ahAv539prlX8vievup+7xAnYep0oHMQOpJHj+wpm22vh/pTNy6Bqx9TXtq9z5dTQT58a9qGlssM2YieXhypURfsf2ZvmGQB4Ea909dKG3+HYlQJtN6Ga0S7dhSYmB1jXpNCsHx/wBoyqqgz+aGnKOuw56UaUA4W8T/AMG4PQ0VwXBcQUIW2ykjSY0PKtACCdqjY/F+yBcxkAJbqI2gc60Yz/g/ZrEpdGkAaHXTUak8qLce7OBbF17lxiQhIVRGvIVbcHjVuoHQyG2/vXPEC3s2ygFo0B1FExgAt6mVOmpEHQnTpWlfhz2aa3mv3lIkAWww1C82jl0otd4SbV22oyN7ZjmJUaQC3LfapWL4E7lj7e4Mo7qrEf3mpgA9q+y1zEYglWQIQDPMEDYxqZNWDs7gjasi2x9ow5gGPAa092bs+0sJcuCXaT4bmNPKi5YKOQAqqYt2m8qeuKToDHjUe7xITCDMfhUDiTXHSNix0gx8RRUwKfaAZhI8ZPuqQ9kxvJ8RVaTCmylx3MciZJPQd40ZwWJbIN2nbrHrRHNsGGhQCJ22JP8AeueH4f2dhFYwQNSdJJ1Ne4jia2hL5hJ0G8noAKgNxIqQzsSW/Qh0RTsD1PiaoL4TDZU1Mnm3XWnW8QKj2EuEz3VU8o19RtUo0VBfDqWkgADaND6n6UOu2nuXf8IEWwNWMzmOwUnkN6IYlGDAqgcdOY8uteYXjCsSsEFd1IM+6ohyzh3Ahmn4n31gPbDAizjLyLooeR5HWPjW/DiKsYQyfd86y7iXDVu8Se47AKBnGk5iDEAc9alFKwXBy+r6L8T+1GcJwqxmAK6SJJMxV1u4ZLgYlQQBGohjHMjlQ3h+CsreVVX2hYwAAWI9OYomve2XALdjI9iDbPceDmhoke8fKq1h7RykfelaBiMdhnW5Yd0QkQQSBlcaqZ2kH61RDiNY+VKHbp018qjOrGFGqzJ8ule/xIYgTvXGJu5IAMTziTUEi8SFhdBUK4x2ze4D5142IbnHymuDqRB5/YmhjtLYnXWnS+Y5PVvAdKZN6NFHeO37mmVuycqSf5j160MEG4iBoK8r1VAEAbUqDdMbYUhZAMGR5x0qhdpE/wB7tJJCmy7wpK94TB7pFKlRarh7T4m4ltWvvGUbHLPmRBPrWl9kxnwVvP3s0zm70947zSpVYgN2baMVftjRFYwvId4jSrfY6UqVVYbvWhntmNQxj1VhU22NKVKqGEULZGXSBpQTEXiTqT9xXtKoiVZ0p/EIDl8HHzFKlRQXjRzYS7Ov+LHpnH70c4XbBQabAfSlSqolsoqJi8Ih72Vcw2MCaVKi10t09ajC8S0TSpUEm1vVd7TiMRbI0OXl5mvKVRKh8I4hcbDasT3mPxJoHitBgm/UVYE9QRJ+NeUqgmFptmm+DNlW+66MthiDzB01pUqqKKn5vvpUy+veXzpUqKh37YClhoQd6fsuWUTrSpUDNxBIp/2I6V7SqCDc0tk8yYnwrkCFEaaV7Sqh6PuaVKlRH//Z"/>
          <p:cNvSpPr>
            <a:spLocks noChangeAspect="1" noChangeArrowheads="1"/>
          </p:cNvSpPr>
          <p:nvPr/>
        </p:nvSpPr>
        <p:spPr bwMode="auto">
          <a:xfrm>
            <a:off x="76200" y="-890588"/>
            <a:ext cx="24669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0" name="Picture 6" descr="http://homepage.eircom.net/~finnegam/war/munich_confe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6785928" cy="5105400"/>
          </a:xfrm>
          <a:prstGeom prst="rect">
            <a:avLst/>
          </a:prstGeom>
          <a:noFill/>
        </p:spPr>
      </p:pic>
      <p:pic>
        <p:nvPicPr>
          <p:cNvPr id="26632" name="Picture 8" descr="http://www.toytowngermany.com/munich/chamberlain-munich-conference-19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1" y="2905905"/>
            <a:ext cx="3200400" cy="3952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Annexation of Sudetenland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 1938</a:t>
            </a:r>
          </a:p>
          <a:p>
            <a:r>
              <a:rPr lang="en-US" dirty="0" smtClean="0"/>
              <a:t>Hitler claims Sudetenland area of Czechoslovakia</a:t>
            </a:r>
          </a:p>
          <a:p>
            <a:pPr lvl="1"/>
            <a:r>
              <a:rPr lang="en-US" dirty="0" smtClean="0"/>
              <a:t>Full of Germans</a:t>
            </a:r>
            <a:endParaRPr lang="en-US" dirty="0"/>
          </a:p>
        </p:txBody>
      </p:sp>
      <p:pic>
        <p:nvPicPr>
          <p:cNvPr id="3074" name="Picture 2" descr="http://www.humboldt.edu/rescuers/book/Chlup/chlupgif/czechma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1"/>
            <a:ext cx="5101523" cy="3048000"/>
          </a:xfrm>
          <a:prstGeom prst="rect">
            <a:avLst/>
          </a:prstGeom>
          <a:noFill/>
        </p:spPr>
      </p:pic>
      <p:pic>
        <p:nvPicPr>
          <p:cNvPr id="3076" name="Picture 4" descr="http://www.johndclare.net/images/sudet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1" y="3020727"/>
            <a:ext cx="3657600" cy="3837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Nazi-Soviet Nonaggression </a:t>
            </a:r>
            <a:r>
              <a:rPr lang="en-US" dirty="0" smtClean="0"/>
              <a:t>Pact (8/1939)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Germany demands port of Danzig from Poland</a:t>
            </a:r>
          </a:p>
          <a:p>
            <a:pPr lvl="1"/>
            <a:r>
              <a:rPr lang="en-US" dirty="0" smtClean="0"/>
              <a:t>Poles refuse</a:t>
            </a:r>
          </a:p>
          <a:p>
            <a:r>
              <a:rPr lang="en-US" dirty="0" smtClean="0"/>
              <a:t>Stalin and Hitler secretly agree to divide Poland, pledge to not attack each other</a:t>
            </a:r>
            <a:endParaRPr lang="en-US" dirty="0"/>
          </a:p>
        </p:txBody>
      </p:sp>
      <p:pic>
        <p:nvPicPr>
          <p:cNvPr id="1026" name="Picture 2" descr="http://t1.gstatic.com/images?q=tbn:ANd9GcR-xr55hCIuER5tLgIG-WwwfNNY1K9VJi8xydEnBKl_jCpHizuaw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7030" y="4038600"/>
            <a:ext cx="3896970" cy="2819400"/>
          </a:xfrm>
          <a:prstGeom prst="rect">
            <a:avLst/>
          </a:prstGeom>
          <a:noFill/>
        </p:spPr>
      </p:pic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CpANwDASIAAhEBAxEB/8QAHAAAAQQDAQAAAAAAAAAAAAAABgABBQcDBAgC/8QASRAAAgEDBAECBAQCBAoJAwUAAQIDBAURAAYSITETQQciUWEUMnGBFUIWI1KRJDM2YnJzdLGywQg0NTd1ocLR8IKztCWiw+Hx/8QAFAEBAAAAAAAAAAAAAAAAAAAAAP/EABQRAQAAAAAAAAAAAAAAAAAAAAD/2gAMAwEAAhEDEQA/ACLY+z7clLQzxVC1qU0kheSThLHUB176V3CsGCH28ffIsZc4JPknQhsq+09ZGKelgEcARWaURsiNMzYKqePFvr0evHfkF/Y8gj9tB7GkNec6Q0DuoYMDggjBBGetRS2OH8TQSmRwLfNJJTovgB0KlT9hk4+2PpqV7zp9Bq3N6QUExr5IooCMO0pGB7e/38aq7ek+wLhXwRXSepSRPTVhApAZQcqSB2SAzAdeGPXQxas1NBUFBPCkvBw6GRQeLDwR9xno61ms1sdpJGoKYvIeUjmIZJ+ufroAvaG26S92qhr55JEtcTFrdbaduEcKgnDSY7eQ9knwCeh1nRRT7XpIK38UJ6pgrB0haXlHG4BHJFP5WwT2MZzrXq9w7e2yy0VbdIUmJxHTr88pPgDiuSc9AZ15tm9aK5TOtJbb1JGpwZ/4e4Tzjo6CRh27bYXVvQ5FMcOTH5SOXzA+cnk2Tk5yfrraqqCmndpZIEaYxmP1BlWCkgkZHfkA/trLR1UFZCJqWQSRkkZHWCDggj2P21nxoK5vtBJSVtRAbLJcInh9OCSaISKhkaXkDK3eAOOck+RgjzqA2tGu291GjFBiy3pIVmkhyYKar5MAqt7qWUjB77GceNW5V0gqY+IIRwQVfiG4kHPQYEe3/wDnWgutjqpYX2ncRDBM/B7ZVxghahIXR+JySRIoXvs5GSNAJbn+IU+3t1y26SoM9JBVMtTCYwriMhWT02ABwpByD5++cixYdvCvkmqbhXTVEM6/1UCMUSJGJY4x2S2cE9HAx7nI38Vam021RNcttU9zSpULJLwKyFQcEBwMgj5CP7sjRvtySjmsNvktsjSUZp4/Qdj2U4gDP30GhS7cpLXGgt0EGea8i1OhPEnsDAAUdnOB9fvrb2/aaO0Uk1Nb0EaNK7lVGACTk9fv5HWpQqCCCM/Y68xxrHngAAfYfpoMKU5jP9W/yHOU4hR3jvofXJ/+o6zxluy36afGloPWdYZAJUZG7B84ONZPbTAAZxnPuMaAN3bYqW4/haKntlLJiUPM0sAbgh+YtzOAzFkUYLfNyPLrVZybQqrVuCliqLw1EsMkXpSw0zs5cqGPEr3gsWGR0SrE4x3fdQMRliGwo5eP/neoaqttPUMwlVpGAlGJSzcuXHwfYfL4H168dhQ+/oEHoSweqX/D/wBZLDEWQY4mKNuXgBCG5e/IddaGr7ty72h40qY5Gp3RCkyNyi4ntcsCVHRDeegw1cW4ttVd0rbK1bGYqUEmpY1UZ4qFX5McF5AYAHWemGMNkENFHFVVvpXUQ17VJdF506hFp1KsE6GGCtj+z39cZIc8WqS3JDIamCMFEUlZwzeq2R0mB0cE+TjGffGsFfVCSoMslvpW5gYaIFEYD5cqBjA6/XOc963bqGt+6ngeR4o4ajBwofgrdnioJGMH8ufGB51HVUazzvKJRlmJPMcTnJ+hxj9NBbm3rJUs1HcrpXVf42pjBghqleoqOLAcikKkCNclhyY4wfA1aVlnq1VKZ7TLTU6g4leSMZPZ/IpOM/rrfho6eCeaeOICacj1ZDks+PAJPsPYeBk/XWwowMY60D6cabTgE+NA+nGvPfvpxoH0Nb3uFfDSQW6zusNfXF1FS4JWliVcySnHkgYx9yNEutG62eiuyxfjYmLQktHJHK8TqSMHDKQex0RoOXqzcK0NWRtaM0oDsv8AEpcNU1B92Zz0mf7K468k637BvC/2yrirqrdU0kS/O9M8zzeqFOShDAheQyAfqR+ui2+fDKHatsrLpJR0V2jWcCKGaaWPCu4VQQCPGRk57xpUNDZ7deBRz7QjjuryrFRR1U6mFOZYB5FUlycofYjGD8vnQWrs6OWKyfjq2VGmuMrVz8D8qeoAVUH3AUAZ9yDqYavpEdY3qYVdzhVaRQWPXQGe/I/vGhtrbaLHs6ksV5rIzTx0wiMs6Z5ccEtjvHZGPplR5I1oxw7Y201NdVrKqCGSF3iUhzG6N6eSeuuwmASACwAxkaA4WRWzxIbBwcHOD9DqH3PbILlRwySiYS0dRHVQPFnKup/3EEg/Y6g4aS0yR1F4hu8yQLM6+qafAjkaVCePy+8iDPR5cjrPaUstjuDtHfOfJHiljqqnLKyAPgKT8vFSSR57GgkLhSW/cKwUVTODJBJHUFYz+cYIOPqpywOPvrHtmhr7VZrRRqiGJIT+JDnDo2MgL7Y5E51r1tsFbcrbdNv1kDCnnRpoF4sjRuMMR/ZJXB+/Ee+cz9zesjt07W2JJawIRCkjYUuegWP0B7P2GgHot5iSeKAWmrjeWaKNDIwUMJFLKwPgjAwceCQPOt3+ldALrW2+RZY3pHVGc44uWVyAvef5CPuSMZ1HGu3ckh4WynaR4yI1ZeKqwRPzuCcKHMntk/LgYyRsxXHcfKZv4QrdMY1Zgn8wwGbJ9jjoeQxxjGgxPv8AtKKSYao4fgeCq3fWCO+wQflI/McgZIxqftVelzpBUxwyxKXZAsy8WypKnr9Qf1xnUTV3C/xWulkht0P42WNmlR5QEifGVXPIe5895x476mqISJSQLOsazBBzWPwD748dZ0Gc+Rn66q2u+ItHaL3WWvdltrx6Mvpmpil5xHPzLhFwBlSDjtvrqxYbrQ1TVEdHV0080GRJEkykq30bBPHvrvVbWykpbZSy7gu1Q1ynq3dqu3iVAWnPRiML9OyHIHgge2NAX0Y2ve4FqbbcEKSDIeluEkTL+yuCD9iNYoax6G+0dqpbr/E4agN6iuyyzUoVS3NnHlDgJ84zlhgnsa0ILXYq5oHqdmWxhJEJCIaeNjGfpyACP9DhhjHgjvUvtK1QWuK41kFupqCKsnEkcMHEBYlUBSSny5OC3RPn3Ogh78jrVSVslE9XLJ/gscE06NGCcHmEIxyViO+umPkDULelgttupKWpNMa2dpYSqxuksjmMhwAH+bnIVzyJUA9jOp69Vsc93qKAzCmNDB+KWtmiZkiYox5MxAXA5DGcjyMZUaAro6xS0lXG/wDE0hgaJF4kBsPnng/NjLozEAsXAJxnAAE3b6T1SiOOparVSalWiCLCcs2AFGCuDkfQDzjsQrQS1OJFg49YIUEjP76NaaikqVuFKtRBbbdFNxlScMCTEcBgoySTyxxzk5wDjWGSq9TiJ6oUXDKrCtRKTjkSWfiGwxJJOTnvI+UroOmdLSGnxoFphr1pY0DafSAzr1jQee/bWtcbhTW6laetmWKPkEB8lmPhVA7JPsAM6y1M0VLTS1FQ4SGJGeRz4VQMk/3DQDtW+0Nzjqtx11XDXXJg8lHboJFkmpYB+VEjBzzbALHGewPbQb153BbquoqLZuKpgtVEIoZjFVPwlnBJOPooBUZAy2fp7qimtF0uq7rucsNNSrGi21qqo9IsFL5m4nGAwb5c9476zjVSJfLrernft318EjLZ4WWkilXktNLI4VBjGMrlm8eQM+2oDadXcp7090jp4bhV039dLNcnDQInjLlvBzxAII7+ug6VuaWS6W4XGdYa+npUkdJIX5rgj5gCDg+B0fcD6ajL3f7PFd0tVTbRNULxhQuqiMeoY8gef7Ueev8AdqOiorZQbogr6q30lvhloQ9RPG7ehJM35gAuEIAPbsO/l8Yzo4WKlnAnWOGUSKD6mA3IDx376AUSt2+tHFbaahb8NU1fHjEw4rKJCPmOfqmcfQjWCxw7cvVyqI7XRVEclLhvxAfj+dSGI7zyPzK2e8g/ro29KMggxoQTnHEefrpRwRJIXSJFcjBZVAJGc/7+9BoUVnp7dVSy0AEKVDmSoTHL1X4hQcnxgLrZuVIK6hqKX1JIzKjKJI2IZDjogjvI61skaRPQ79+tAE0tuo7NeaX8XuQsg5PDT1E5+bl4weXYGOh3515W0evLym3bNUIxJRcAcU5OPlIPkHrJz4P163qe1WSuuVTbzQL6ttSBVqGfLjip9Mj6EZyPv37akv6NWgpCklIJFhDCNXdjwDNyPWfr/wC2gFKS1bZqqujjpb3LXVCPHHAQROFeIKy+QQDgZJ9yfPQxnoKSlsNC97gq6uucU8lHTwShVkqZOZ4hWGTksCBgYwc+xOiGs/o9YDFV1Zt1u5NxjlcrFyY+w8effQLdt17cve447XTXemjoKe3zLJXSTlfTZiFb0mPmTjkBs+CfzeCABV/DS+1bRXGxRSVNJcaf109N+42Y5MTszAnHfzHyR4B61FSWS7bOv1sh3HQxtFO4k9L1eYbvgSShz1nxnvV1UNbHueaOjolo62gpwPWp6ydjKUIXhIpQkSBvmOX7ByOj5rm92KitF/ts1LWwVX4VuUkiRkpSlahi7mPBLqMSKAPAjyToLb2hXPNPfKMQw8rbVCnVogy+oOAbwzNjs4841l2PWUv9HLRQmrgNatEjSwCQc1YfnBXyMMSD99C8W7bXbqz+kFtjrIrbcpFeuiqqVo+YOFFTEcYIH8wz2O/1nrZtWH+lF23GITRzVcQp4vRIDEA5aU46yxC9d9Dv8x0EXvUXOmtldDHGjSVUzopScj0oSOZkJYAM2UxjwBxHuc1pZ5JroFq7nBU1sVPFG9LSvWJGB/VhDM7EDkuUxjvGcHvzZ92pqi+wV1HXCGSsgEdPPEylI2Q8mEoOflRlJPvggj+XsQ3DJbbXAtnKT0tE7CeZxEywoxQkKVPI8SzBjxGBw/mPYAIS53M3e5tHwpyrt6sETD0TghTxJY8cFQR30M4I61D+gbkXqJRTRuXbKCKQccsTjCqR7/3Y1JVL1V+lrK154IhEC6K6KJZDx5Y4AfMGw59h2fbojtVPJUGMOyoIU9NAo49Ak5P3yTk6DsvB04GhSp+Ie2hW01Bb61bjW1MiJFDSAvnkwGSwGBjJJyfA0Vqy8+OfmxnH28Z/8tAsY0sZ16xpY0DYwNLj9zp9MWABJIAHknQaN+o5LhZLhRQFBLU0ssSF+1DMhAz9snVe7fvf4ra8FJLRW2OO3x/g51rahFh5x/I3JyD5wSFUZwMkgFc627virRPcf4RY6uSONSRPcIYebZ/sQjxyPY5sMD2zoX21RTVFxtMFt23TR3GqZq2WouVcZTIkTk9gKSmZApJAy3HHgnQTlHf9u2Hadw2/cIqZqOqWpZJbcz1EZz2qu5UfP2AGGR8ozjWTY1os77JNpr6GamNSkUldKYxGwYNyX1MPzCHGA3ELjvIPYMZ49+SIYzFtaaNlw0UhqcH6jvII/bQ7cZ7/ALaSG5bho6UUVCyiOelqvWKxuQrwsr8WdCO18kMo8jwErvCludTtGOO0XGOkuNufkkNJL6gcxdBSWGTxXLEYzkD6aLduUbW+w26jkMJeGnRGaHPBiB2Rn2PnVf7U+HlqutS25K2rqayCpmllpacvhFiJKrkj5jlAOsjrojrVoRoqIqqoVQAAo8AfTQPjS0+ljQNpHx4J040tAOU5moN0Os1OCLgmfUiUnj6Y65fscZ+6j9SBioBywAHk/TTSxJIULIrFTlSR2D/8xoL+Idwvjz01g27b0qWrIJJaovIEPoKyoyoSQOR5j36GgH3v1PulLjU170nAVX8Ot9NxyJI5JkV5Qx6clcD5fA/0hp/iJQjNeNvU9PS1Nrp6c1CfhlaKandm+VlC44rx5Ho9Dx1nWCojvlvjqobtY5aS2B4Kmhl9dKj8K8LBgjFB0CoKhiOsKuSMYl4L3TWzfks9xlhkpbzSQQU1RTn1EmlRiMcRkqSJAcHro948AD7assg39S1dtt0EVRbstW0cFUic2PiRBnHp/OnQPge2QNH227LJTbzuNVWPFPXVFODOkagQ0cLE8Ih9XchmJx4BJ/Nk+1s38Ni3GbTyFZTyxVFG8vzFG9EAKP8AMxlOP0JGts3Og2xapJ4He7VM8xmq5omVmc9BnYj5QFGAF66AA0A7uO/x3mSoscd2ht1NUetSzySRFvSVWaP0wi/zH03csekTHjOdP8DrzW1lurbXVVEE6W6UorhmZ2HgYJ6K9HH7aAPitS3Gy7luMlDMfwFXUipYxRcVWQqflPZzkE59iSR9QJD4W3OyWmpiuE9NXUvBSqVNPA0yShgOUUgUMRhlyp6OD39wsrfwW2V1rvfXoySC31oJIDQyn5Scd/K4BH+k311VG+apKu5PFfKaopRTwNIkfrIzzO5Ha8QfYD8x6Hueszu/PiSm4Faz2y2F7ZI5Ek1ShDVBQj5UXGVOSPPf6arevmud3rpZLrXScKUuPWrRwYdnoKMknIIwM4x5A0GG9XJ6mgpaUwwhE79XJaaQ+B6jEkkhQAMYGPA1Eh2CgBVI9sga2ZZWZ5pIgZYRJgu8ePmPecAnB6PuffWuVXkxYrknPsf/AH0HTXw4+HNFtCM1Msi1dzdSrzlcLGPdUB8fcns/YdaO1/TS0/gZPjQI6xzTxU8TS1EiRRoMs8jBVUfcnxqF3duq17Vtj1tymXkMiKBSOcr+wA/5+BrmXeW7rpuy6NUXKXMStiKmXISIf5oPv9T50HSZ33tpnlSnuaVTwqXkWkjeYqo8k8AQB9/Gq3+LXxAqau1i22anqqenlZ0q53AVyF48kwCSo+YZJAznA1XVFaZYKWhqAYnarZpI4Im5EDAxzPfEDHzZxhWBGeRxvUksdvElZJU1KUbD0PVp4kUt/WcyhzkMGBbosQQVJJGQAyfDe2puEvZz+FFRGxnhWZ+5MjicAgrlQOXQz13n2uCzUyU/xTkp8ZNPYUUOTknMwJJP1PWTqmbvQW6hE1fbLwkFypZlnjLFYWl5DmCkaA8GBwAOhj6eNWL8J9xy7q3pV3Kqi4VKWiKCZvZ2WTtgPuO/7/toLg6GO+z41AXjb9u3LUepXioY0cnGH05mj9JxgllKkHPeM/Y6bcFHca+mkgMdG8RIaN1laKWIg9MrkMAw/THn20P7b33R01ZSbcv6zUt3d5BK8yBUZy5KkMAAQ4OQR0ft1oPO1nuu1L/U2rckqz091qedvrIx8nqccGN+hxcqAf8AOIPknVhBgda1yt9LdKOWkrohLBKMOuSP3BHYI9iOx51E0k09kroLbXzvPSVB40dTKcvzwT6Tn3OB8rHz2D3jIEGlp9LQLS0tLQLUDuFoaK42y6zukcNO8kM8shwsccieST4HNI9T2sVVTw1cEkFTEksMilXjkUMrqfIIPkfbQREe6tvyxNMl4oGRDxY+uvRwCRjz7j21sf8A6RUzxYFDLNG+IyChZXH09wR9tCVz+Ee3K55Wjkrab1HL8Y5QwDEYJHIE+PvquWqan4a7qntEDWqNYkVqWsrKHLSxue+Ui/MuAWHQI+XxoLJte35bzT1El2vlxWStlf17fDURhBGGKrGflLkcQATyGe9T97ttF+BgICQxUhLpTrCHjkwpwpi/m8dAdgjr3BrqmsVdc7hPvekgtAkSJiaOkqfUeVuILMsynCtjIAIPXRHZ1uWa9LdrxT2KinraCp9KSaSnuUTvz6jZASzZCjLgGMjsAjQStXcjfY2scNloZUnp2qOdVE4hkReJGFwDkluuxgg+4wZrYW3odvWeWCknEtJPUvUUwVSOET4KKSeyQPc51pbfi3Dbay5S3CBqmFmApYKfHOX6PI7FVzjC5xnAGcka2ancdo2Ta6SDcVwiglk5lI0VnOCxbCgAniM4ycDrQVb8UdqS2TcVZd6J/So62MyjDOqrIGUyJhB4IHLsjrl7jVaXWKSCqaCqhlhqo5nWWGV2PAZzx8fc+/tn31be6N7f033dY7DtV/VpBUCSeaRCqy5GGUq3fEIWBB8k/poW+L+2orJutzHI0dBVRrLCTlmX+VkBJyQCB0fAIHWNBX8ccj9xIThS5x7Y8n7DWxDSGdSyvCuDjBlVf9514MLo3pIjMz4AGCMgjIx/5alqfb1zrI/Uo7TW1cSnh6kELsuR5GVXGQdB15pa8OrsV4uVwQTgDsfTWQaCmv8ApAbft0Vupr7DGIbg9SkMkwJ+dOJxkfbA7Az1qkWhnpZlcFWCEFXGGVu+u/fwf7tdH/HakSq2KxLhXhqY3jyM8m7HH9865zrKtpnEiAqGjHPlIXLNjBJyPP6e2PudAUWihS92yKis0FXLXlGe4mBCHaMYAj+X5cFguAQSSSSQOtbwkqbdNObzQO8lyWSAwBkPERfKvQAGMj+0B8pPE9Aj+29z1FikhEKRGnfl+JCJ80ykjAbPR4kZXx2T32dH808M9DDcrVBSVFLBHl6iWI4EQfkyGJflwTy9g2QcAKBoKuvFIaS71NMeOI3wAqFARgYIDAEZHfYGt/ai0kVxWoqNwvZXhIaOoSneQ566+X9/P/Po7qNrRXnbcdTTU8FRcKmBqyVlXBikkAb53yoRFXGBlsliSB1qqJVeFnRgUdCVIJ8EHxoOk5r5BdLPTxfw683+WWNHlipoysIfo9ucAdjsDP0P3rD4hbd3xfL/AB1dfZJmM0YFPDSf1iU6AnEZI6BHk/rroWwTrV2O3VKkFJaWNh+6jUhjQUptrcnxK27Tx2+67Yq7nDEMJKyt6iqPbmuQ2Pv399GFTcblui6WqlhsNxoaGmqkrKqqr4xEDw7VUGSSScfToaOuIHsNPjQLS60tI6Bu8/bT6Xt3rTr7jT29A9XIUViAMKW/3DQbmvEsyQrykYKv114iqYZY/UimjkXAPJHBGD4OoDc9xkpozypKyWANxYQxEk58tn2AHg5Hv9gQl0ucL1YpwD38obK4L+6ec5A7PWO/Ouf/AI+XuO47tjt0KRkW6Pi0gX5mdhyIz9AMdfUnVk2u/epQXGZ7ZVOLRIZGmiYRpKFBLcD8owF9iTnvOejrnW4VlRer1PWTOPXrahnYk4HJmz+w70E/ZN9bnsVEsFqeKCFl7K0if1nH3Jx2QBjP00Xf06pr/bni3FZaaogpaQNTTjMcyyjiCQ/IkLkjsY+vtjUxvDZdXbLLTTVsC3aCmpRTzSwpIslIoQgNHGrqCpPbDvwSfzHGnYfh9sa+0Cy0+5a13QiJ39aNF5H+VVZc+/1PvoJmfcN32pa0uFJfqW7W3irPQ3OTjUouPmEch4s+PADKD9tU9vrckm6tyVd0YMkTsEhic9xxgYA66+p/fVj7s+Ge07Ht66XKO7V1TU0kJIT1oiPUJAUMAufJHWRqp7Paqy83amttBHzqahwiD2+pJ+gA7P20GKljnarploWaSod19P08hg5PQB+ucdjV7fGa3qnw8tb3iqV7vSmNQ4HzTuVxJj7dZz9tZrbszZfw3ihu99rfWrkHKN6g/wAw944x2T9Cc/qNVpuzfK7outbXVlMrRLE0NuppmPGAN5kwvRfwfp39hoA5njDu0CEIQeAdskffrHf7Y00s3J+widdL83WvIPCbLoG7yQ3j99NM4aQsRkns5bx9tB2ufOn0jpY60AZ8YaVar4d3cHzFGsq/qrD/APvXNctDDBHUR1cpWojjDxvEAY3JwQCc95VgRgfqNdYbvomuG1rtSRIZJJqOVEQDtm4nA/vxrnG6Utsu9kpqq1PALjFQxz1kQPztxPCTP0xxR8AflY/TQBksJR8ZypwQWXGf286lbS9STJR08/oRVSrFLAObGTAHZUDPZ/TyR4zqKVlLsshPE+SgHZ9tWB8IUoJLlVPI5FzijzTkx82ROJDMieHIyMg/y5IzjQZI71vWwyU9PDR1c1JBGIIaeeJalUIUEoGUe3IZHkDAOND256O4X7c1RV0djrYHrJAfQ9N2zIRluJYAnJBOPOrBupMfMWrcEIraoejRwU1GBK4UlDzLHEQ5AEhR1gEDoaiEarr6T0a2suX8LhlailuCVck0UkvJAjLyABC4JAAByB8wyNBduwqGstmz7RQ3IYqoKVUkX+z9B+oGB+2p/UJtCsnq7JEK4/4bTs9NU/eSNihP74z++pwaBsaR0+m0C0saWn0Da8OnPzr3p9BHVdqiqYnjbADKVJKBsgjxg+31Hvk612scbxziSaUPKCvOI8MA/QHIBxgFvJwD571M6Y6CNFloVtMtrSnVKOWNonjUkZUrxP6da5n+Kez6LZt5ho6CteoSeP1RHKo5RDOACR5zg+w8a6pJAGTrkz4pXqO+b3udXTyepAsgihYHIKIAvX2JDH99A+3fiHufbypFQXKR6ZB8sFSPVQfYA9j9iNSP9PrVcKs1W4Nl2mrmY5eWnLwsx+pAJBOgIEnrUvtTblw3ReIrbbY8u/ckjfliT3Zj9B/5+NBYV++Ju2LntdrBHtqppaQ8SkdPOkYQg5BGF/5d6r6xbirdu1VRVWVkgmlUokrKHeJSfCk9ZPQPWtrf/wDD4L+9stdL6MFrQ0RdiC07ozcpW+7Enr6Y/QD2V+UjOff20Ge4VtVcqqSrrqiSeokbLyStksdWZsLadPePh5d5az8RG9RKZYZYoQ3EQqcFifKlmPXX5T3qr6aCWpqYoIELSSuERf7RJwB/frp2lsFJb9traIKM1kdLCsctLFKEWoY9s0hx7nJ8kHxjo6DnO6UlNDMFoXeohVMtIAcE/wAwBwOh9fuNa7UFXK7NBQ1PH6KpbHWfOPoRroHcdLT0dE1XdLzbp0poudNQyf1dNzXj+ZR5bD+D+YkeNVE1HHfJZblX1Rlqahy0jx1MMIP0yhBwcYzoOrtLXhWJUFlw2MkecacNk40DS8uBKryYdhc4zqi9+7Nn2luiHdNpYra56pRUJGATT+oeLAA5BVskZ9if01e+g/4sq52BdREpZ+EfEDOeXqpjGPfOg56vm26izUsVRUyt+HqUdKaaFB6UnEjIBOCVxnDEZJHjRX8J9iNf7Fc7jyalrY5U/htYp/JIgJbrwV7UH99Z7puK6V0k9PcaS1xxUnqf4JUVnH5OAHAcl5FuQbLeTnz0Dq3vh4lPHsiyCjBWE0aMBxx2Rk/vnOgBbbbqKtvkNDHaprZf4I3FdBDMYo0jYgPImP8AGBh+X2Bx4xrVuGz6e0W+a53w3C60FviSGjtzzcfnJAjBEeB5YZJx79HRZ8SbnSWie1VaU0slzhmE3qwJl4aVGHrsw/mXiSMeMkHrGdZdwbksFz+HtdcZ5XjoKiBgpCgScicIQATg8sYz7+caCV2Ra6212dnu0okuFbO9XV8R8scj4yo+wAUfsToj5aBYN50/8EsstbcqWnrKqlSWaMyRjypy2XcAAMrAkZ76xqJiullrrbXtNU3RZmzzljrXmlR3coihUIGflyoA6BB99BaHIafVabM3bcV3PJti7RzOUiDQ1ErAMQoA7UDokgns5+mfJsoHrJ0C0+lpaBaWkdNoH0tLS0A18R3q49j3t7fIyVC0rEMvkL/N/wDtzrkU/lPfv1rtO7Un462VlIMA1EDxZPj5lI/5649vVhuVjuDW+6UklPUqAeLDOR9QRkEdHsfTQYbNbKu8XOnt1vjMtTUOEjQHGT+vsPfXU3w92ZSbNsy08RWWrlw1TU4/xjfQfRR3gfv7654sG3d20E0N6t1NPbzHyMVXUFYVHynOC+M9Z6AOe9dS2dqhrVRtWyxy1JhQzPGPldiBkj7HQci7yikh3ZeY5gRItdPyB/1jahtEO9JLlcNxXK43CFg0tXJGXEZCZU8eIOMEgADUCqZYL7k4GetBYfwPsX8Y3rFVTIzQW6M1B665+EH9/f8A9J10NVNXyMqW+mSNWdRJNO+MRn8xRRnLecA4GeznGoT4YbSh2ntqGD5HrajE1TIvYZiOgD9AOv7z76MMY8Z0EKlip6eOrMdNFUSVOXmWY/LLJgDkRgjOBgnH+86aGx0FNTw06UcSpEgVVQYCj6DrwPHfepvs++n/AE0ABtrcVypbZRTVaVV3tUqBRcoocTRMvyn1YsA46OSOWD9fOiijp3jkSpoKj1qSY8+LOSArd/Kfp2Tj7nvAxqvKH4qLbJZo71ZGX1qklJbbIJo2LDrOSCGbAIHWQwOPOpZvivboLmLfVWK9U9Sx/qo3plDSfXAzoLEHnUBv+mhqtl3uOdeSiilcd4IZVLKf2ZQf21rWvd5udfFSQ2C9wM+S0lVS+lGijySxP/kO9Sl/pWuNqqqEcv8ACYZIiQegGUjv+/8AvxoOfdr71q59r3233eouFa8dGz07NWMFUEhCrd5Pbgjz9NWXtj0rvsqywzL61AKKIFab1YzzVipVivWFIGTkHI768B/wl+Hn4ynqLrdHT8HUUz0yxo2DkkrJyPlSvHrHknPWDkg2w38M+D08lFDLNUf4TBD6EZaRpDLIisMd5wf2wToK4N8W6b8qZaZqeGgMcsUIqR6iRxqjcSSTkZIBJB9znrOtaCeOqroaNaG3Cgp8TyJBAwBl4kYD9vJ2elB4t7YGSMl3eexzNX+j+ErJ4ooqVSv9dHGBxMhUuTG5VQOBBGGyD4Opvbe1r9X2n+N0MdxSSpqPVkYxgkouSpjwVJOe+gAcrgddhDV8024KhYI7jDPDEah4TGogEAMgALgjJVsBivkdn21ZO35NyUVzSerjp6ovHKxuMgNMsjEk9NwIZSqpgHGMk/pFbdtO1qe7Ckq62uppZKYkwX6iiRMBweiQMtkk5B9sHOrDtVqsdajQU1VbKmkDFmp6MLxLHJyxDsfJb+86DVoLHbbg1PcFMVFI0gmC0E8eI5PsQg5Ag9n3yPfRhTMgXgJjIy9MWxnP3x+uhLc9xtVmqKGiorYLjeapv8EpYyOYAIbkWOeCjAOfqM+2vM1VUWuppKenssVYlMAXMFxDy0uc8iyyYOO/zZ8Z8aA40tQFNu201dStNRzT1Mvg+hTu6r3jtgOPR686kGutCsTTGrhaNW4lkcMA3sOtBv6Y604rpQzRiSKsgZCQufUHk+B+v21rXDcFuoZaeGSoDzVJYRRQjmxwOz14A+p0ErpZ1Ay36qekaWhslylc8vTV41jBx4Jy3QJ/fWjBdrylskr6ma3tJCg9aj9NoDESR0XZz3jxkAH6++gLD41Xu5900Wz93vLdELQV8FP6RHlGV2VyCforKTjRvbLhT3Khiq6OT1IZASrYI8Eg9H7g6C/ivtpr7HZp4KGCtlpqsg080hjSRGQ/KWHYyyqB9yNBVfx7q5p96LA08klNHSxtEp7RSwyxX65671a2z9y5+FEF4diZqKidHz5MkeVA/chf79U98S6S6U/py7iiiFfKwSFEkCxU8Cg4jhQHJUe7H3wBns6x2Tek8ezINrUEEkdT+M9Yyx8maYcgyqAASG5AH6EL99BYdLd125Fb9r7gtf4i1LQGqudXNSySqsr8nbwCD8zYzgai7fszZ2/L3JLtiKpobdSRqaiRQQJZGPSKreAFByf84YHWdA1bJui/zzjcFxuj26jdTWSSI2KdG8MYiV+n01evwh27Jt3Z0EdTGUqqpjUTKwwVLY4qfuFA/fOgNIolijSNBxVFCqB7Ae2vekDp9A2lp9LQcrW25Wqm3RR1NZSXOmpYJwYAjlpfTXiArEtnsBlwOOOeR4xoxvO8vh/MGpv6KXCpeMDhE4MPogf2ByPD6niBkjvOvFt2NBOJXkipmSSERp6NXJUvDgnB4YxJ2uRlgvgYJxrXuGyNx0Us1bQ1lM6xLC1NUVCqjzL2PTfLEDBKpwbpsAe2gsbYPxE25uCOO30bzUVRCgCwVkoJcDr5XLEuR1nPejefBXkWIAwcr51zDaNw7ftKytcbC9wqEeMw01QEiQNw+csQCTxbpc+QckAjRp8IbxdLzf7xUKk9PZWXnHTIxkWB8jATPf5QwPEYGRkeNAS19yuO3r1U2XbdtgqairllraYVTGOMIy8pFUnGW5qx4jIwfIwdKnvFDQ1MVhuElZSz1tctXTQxc41kMh5vH6nWVWTkCOs9D3I1q78t1VQtR7gaqrJKSkqjK8CxDEEZQqSU5Anvj4KgDlnzoRjeHcFCN0SV9bR0VBcYIqVqqr9R/UZ/62U9YBwysAMgcSPHgB+facf9M4rPdJZxUVztEFhfm1MzAcCzEDmo7HXkL1q+KmhtNgpYqh7hUU6UFOqRpJXtHGEyAAwJxgnAyRn2H01zvvS0VVtrPxwr5LmjzOP4pHNzSVlxjBAyrDHYycdYJxo1svxRorlZ4bfu2Rw8TDnKtMJROFKmNm8/MPm64kNgZI0EfvLf9Fdr3PB+GRaP0npZZWJndwSTyRsjADePqG7HQAiIKOhSagu9gnZBV1EsTUMFWUmpl4n5Q7ABsjPnonrvONZdx09LWTvU1dtlmYUimBrcYkhJMmc/IgyeJII7Oc+MECUFoslJaaa51Vpvm38sjJPLIZEOSc8D6ZbPyggfKffI8kJCxbaum4JI6mjqayjrGQmrmWoWKTDHLIyhFZclRjGQBx68jVnbf2ha6azClrreJmZmkkNcsc0vNvzEyAZYn+1nPXtjqo6K92i13SWTam77pA0uZZnqreZ0cgkkMfzn65wR2ffOt3bfxR53yCp3fXVFRTRrmnNFFwijk8N6ieX6YEHvBPQPsFm/x6SGnlFujK0FCXWprLk7J6RUA4IPzkYI7xk/c+Qqop65bdJUUNFT0lA7BzXbjPNpyOlaOmQYDZxgleRz75OpqvvEm96mll2tc6JLVb0FRVyVsTcRKSQgZTjteLNgnGeJPtqb2pYKaDle7lUzXO5PyZbjWLx4oc/4pD/i1x9hnv2xoApNo7vu1bDcbjfhVPDyAWSzDDK2MqVkCZU/T2z1g6NralZSUJoms1PLHTqBT+pJHEDjJCccuQAcYOffx1p5JUvaPVV1zehtCtmGGGb0XnQZ+d2/MFbyFGOgCc5wNWhsnw9vMrJR0dlq5l7YAAyfqcnJ0EHtUbxsNPU2yC1isaRw0Ms9XCtNTlsl+IU8uPJjhceB7eNE1o2jJ/Fje9x138SuZVVVUUx08AUkgImTkgkkFsnvIwdQ1RZNn2uW6wVlkoxJThJITTQETMsnSqvHvkGGAR7Y+h1v7M3TSTVbWV7qK8juirGbJqExkozAYMie+PIKn66Alvl5pLDQfiq0yFCwjRIYy7yOfCqo7J1VO+/izItvSntFpuNIZJAJJ62n9Mpgg4Qdjn1nJ8ecatm72mgvVGaS50qVNOWDcGz59iCPB0NS/C/ak1UtRVUM9SUOVSerkkUfbDN4+2goXd1wvu+qqo3F/C5loqaNYi0Ks6RLnrLfXvvH92tv4VU1da972OvqaKRKaZ5UWWZSqcVQ82BP9kEd+NdNUVFT0NNHTUdPFBDEMJHGoVVH2A1Bb92jT7ts5pZG9Opjy0E2T0fdTj+Vh0R/7aCibDfIrt8Wqeqv9SaujatdIjLKXjQFm9LHeOIYrj299dNgdDVMj4U1VXuG1VDW+222hpZA1StKzH1MHIALMS2SMZIXonrVzqMDQIafS0tAxGdPpaYEHQci2PeF5tNKaeOqnelZeEaGdwISCp5Jg9NgYz3jJx33q49oUc1wp6WpasS5WxvnhCwsIlcEDLqWySCWIUk47JGSDrn9v+ow/wCsb/cNWz8Hf8n7n/t0P/GmgsaPYu3J5H5U5DSM5niiHBZD/NnOWwevDY6H3yGX+S+/D+91l3obPHJYKhQBTRn046dulHQye+I/L0cjODo4oP8At25fq/8AxLrU3l/lXZv9Z/8AyJoB+a91TUNNW1Vgporcyx/iZqhyzCE5YB1DMy9HIJOHyOh4OzabeLjNcpZdr0slrlwJR+KUtLLwxyXshz83ENlO85HIa0rJ/lDP+s3/AOFFrV3H/wBoWz/Sj/8AzG0E1fTa6/bjWmWklhpaRFjSkZwUJTrHqxsQCBg8nB4gFse+qtqNlyVN0iS00y1CFfUkiWqVQqEKVPIsW5fOOiPGPqQLVrv8ht5/7XL/AMEegvfn/VLF/wCJf+iLQaO39uXQrDSivneKk9dqdEdoBT1C4yRyGXIySeIIyCvWc6O9u7IS9RyPfKjcCVsC+n6005ChiCD6THJZcHvI7J9u11DfBvzfP9OP/wC5Jq64vb9NAPzbH27UUBpJbRRgND6LvFCsbEeeivjvsfQ9jxoCvXwNs3oyy2643GJwOSxlEm8eQB8pP7nVwjxrGPMn/wA9tBzJting2pvaam3FV/gKalmVmpquFpUqFDdZCHjkD5gexnVmbu+Km1zSrSU1Y9ZHK5FQsCMCY1GSmTj85wpP9ksfONCH/SH/AO3LR/sX/q1Ufv8AsP8AloOsrDubb9zt0VbBVUctS0JeQIgEg4qGI4+egR1rQ+IEtqlsD11VBGlZChnpKiSJomVlw2Fl/kcjpc9E46PjVNfAz/vDof8AUy/8J1cnxG/7sbz/ALKn/GNBEbYQ74F4nTcdWaWT0I5VpoI4WkX0hlX6LL2XB4kDs460WXHayzPbqmhrJoa61kvSmQ84jleJDp10R1lcH6aoD4Y/4u//AOwr/wDdTVr/AAl/6rP/ALcf+E6A2t17RoZluypQVVLgVCSSDh34dWP5lODg+eiCARqUpaqCsgSelmjmhcZSSNwysPsR50J7l/y725/qKr/0azbE/Jd//F5/9y6As0wOdPryPJ0HrS0hpaBaWmGn0DaQ6GlpaD//2Q=="/>
          <p:cNvSpPr>
            <a:spLocks noChangeAspect="1" noChangeArrowheads="1"/>
          </p:cNvSpPr>
          <p:nvPr/>
        </p:nvSpPr>
        <p:spPr bwMode="auto">
          <a:xfrm>
            <a:off x="76200" y="-617538"/>
            <a:ext cx="1666875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CpANwDASIAAhEBAxEB/8QAHAAAAQQDAQAAAAAAAAAAAAAABgABBQcDBAgC/8QASRAAAgEDBAECBAQCBAoJAwUAAQIDBAURAAYSITETQQciUWEUMnGBFUIWI1KRJDM2YnJzdLGywQg0NTd1ocLR8IKztCWiw+Hx/8QAFAEBAAAAAAAAAAAAAAAAAAAAAP/EABQRAQAAAAAAAAAAAAAAAAAAAAD/2gAMAwEAAhEDEQA/ACLY+z7clLQzxVC1qU0kheSThLHUB176V3CsGCH28ffIsZc4JPknQhsq+09ZGKelgEcARWaURsiNMzYKqePFvr0evHfkF/Y8gj9tB7GkNec6Q0DuoYMDggjBBGetRS2OH8TQSmRwLfNJJTovgB0KlT9hk4+2PpqV7zp9Bq3N6QUExr5IooCMO0pGB7e/38aq7ek+wLhXwRXSepSRPTVhApAZQcqSB2SAzAdeGPXQxas1NBUFBPCkvBw6GRQeLDwR9xno61ms1sdpJGoKYvIeUjmIZJ+ufroAvaG26S92qhr55JEtcTFrdbaduEcKgnDSY7eQ9knwCeh1nRRT7XpIK38UJ6pgrB0haXlHG4BHJFP5WwT2MZzrXq9w7e2yy0VbdIUmJxHTr88pPgDiuSc9AZ15tm9aK5TOtJbb1JGpwZ/4e4Tzjo6CRh27bYXVvQ5FMcOTH5SOXzA+cnk2Tk5yfrraqqCmndpZIEaYxmP1BlWCkgkZHfkA/trLR1UFZCJqWQSRkkZHWCDggj2P21nxoK5vtBJSVtRAbLJcInh9OCSaISKhkaXkDK3eAOOck+RgjzqA2tGu291GjFBiy3pIVmkhyYKar5MAqt7qWUjB77GceNW5V0gqY+IIRwQVfiG4kHPQYEe3/wDnWgutjqpYX2ncRDBM/B7ZVxghahIXR+JySRIoXvs5GSNAJbn+IU+3t1y26SoM9JBVMtTCYwriMhWT02ABwpByD5++cixYdvCvkmqbhXTVEM6/1UCMUSJGJY4x2S2cE9HAx7nI38Vam021RNcttU9zSpULJLwKyFQcEBwMgj5CP7sjRvtySjmsNvktsjSUZp4/Qdj2U4gDP30GhS7cpLXGgt0EGea8i1OhPEnsDAAUdnOB9fvrb2/aaO0Uk1Nb0EaNK7lVGACTk9fv5HWpQqCCCM/Y68xxrHngAAfYfpoMKU5jP9W/yHOU4hR3jvofXJ/+o6zxluy36afGloPWdYZAJUZG7B84ONZPbTAAZxnPuMaAN3bYqW4/haKntlLJiUPM0sAbgh+YtzOAzFkUYLfNyPLrVZybQqrVuCliqLw1EsMkXpSw0zs5cqGPEr3gsWGR0SrE4x3fdQMRliGwo5eP/neoaqttPUMwlVpGAlGJSzcuXHwfYfL4H168dhQ+/oEHoSweqX/D/wBZLDEWQY4mKNuXgBCG5e/IddaGr7ty72h40qY5Gp3RCkyNyi4ntcsCVHRDeegw1cW4ttVd0rbK1bGYqUEmpY1UZ4qFX5McF5AYAHWemGMNkENFHFVVvpXUQ17VJdF506hFp1KsE6GGCtj+z39cZIc8WqS3JDIamCMFEUlZwzeq2R0mB0cE+TjGffGsFfVCSoMslvpW5gYaIFEYD5cqBjA6/XOc963bqGt+6ngeR4o4ajBwofgrdnioJGMH8ufGB51HVUazzvKJRlmJPMcTnJ+hxj9NBbm3rJUs1HcrpXVf42pjBghqleoqOLAcikKkCNclhyY4wfA1aVlnq1VKZ7TLTU6g4leSMZPZ/IpOM/rrfho6eCeaeOICacj1ZDks+PAJPsPYeBk/XWwowMY60D6cabTgE+NA+nGvPfvpxoH0Nb3uFfDSQW6zusNfXF1FS4JWliVcySnHkgYx9yNEutG62eiuyxfjYmLQktHJHK8TqSMHDKQex0RoOXqzcK0NWRtaM0oDsv8AEpcNU1B92Zz0mf7K468k637BvC/2yrirqrdU0kS/O9M8zzeqFOShDAheQyAfqR+ui2+fDKHatsrLpJR0V2jWcCKGaaWPCu4VQQCPGRk57xpUNDZ7deBRz7QjjuryrFRR1U6mFOZYB5FUlycofYjGD8vnQWrs6OWKyfjq2VGmuMrVz8D8qeoAVUH3AUAZ9yDqYavpEdY3qYVdzhVaRQWPXQGe/I/vGhtrbaLHs6ksV5rIzTx0wiMs6Z5ccEtjvHZGPplR5I1oxw7Y201NdVrKqCGSF3iUhzG6N6eSeuuwmASACwAxkaA4WRWzxIbBwcHOD9DqH3PbILlRwySiYS0dRHVQPFnKup/3EEg/Y6g4aS0yR1F4hu8yQLM6+qafAjkaVCePy+8iDPR5cjrPaUstjuDtHfOfJHiljqqnLKyAPgKT8vFSSR57GgkLhSW/cKwUVTODJBJHUFYz+cYIOPqpywOPvrHtmhr7VZrRRqiGJIT+JDnDo2MgL7Y5E51r1tsFbcrbdNv1kDCnnRpoF4sjRuMMR/ZJXB+/Ee+cz9zesjt07W2JJawIRCkjYUuegWP0B7P2GgHot5iSeKAWmrjeWaKNDIwUMJFLKwPgjAwceCQPOt3+ldALrW2+RZY3pHVGc44uWVyAvef5CPuSMZ1HGu3ckh4WynaR4yI1ZeKqwRPzuCcKHMntk/LgYyRsxXHcfKZv4QrdMY1Zgn8wwGbJ9jjoeQxxjGgxPv8AtKKSYao4fgeCq3fWCO+wQflI/McgZIxqftVelzpBUxwyxKXZAsy8WypKnr9Qf1xnUTV3C/xWulkht0P42WNmlR5QEifGVXPIe5895x476mqISJSQLOsazBBzWPwD748dZ0Gc+Rn66q2u+ItHaL3WWvdltrx6Mvpmpil5xHPzLhFwBlSDjtvrqxYbrQ1TVEdHV0080GRJEkykq30bBPHvrvVbWykpbZSy7gu1Q1ynq3dqu3iVAWnPRiML9OyHIHgge2NAX0Y2ve4FqbbcEKSDIeluEkTL+yuCD9iNYoax6G+0dqpbr/E4agN6iuyyzUoVS3NnHlDgJ84zlhgnsa0ILXYq5oHqdmWxhJEJCIaeNjGfpyACP9DhhjHgjvUvtK1QWuK41kFupqCKsnEkcMHEBYlUBSSny5OC3RPn3Ogh78jrVSVslE9XLJ/gscE06NGCcHmEIxyViO+umPkDULelgttupKWpNMa2dpYSqxuksjmMhwAH+bnIVzyJUA9jOp69Vsc93qKAzCmNDB+KWtmiZkiYox5MxAXA5DGcjyMZUaAro6xS0lXG/wDE0hgaJF4kBsPnng/NjLozEAsXAJxnAAE3b6T1SiOOparVSalWiCLCcs2AFGCuDkfQDzjsQrQS1OJFg49YIUEjP76NaaikqVuFKtRBbbdFNxlScMCTEcBgoySTyxxzk5wDjWGSq9TiJ6oUXDKrCtRKTjkSWfiGwxJJOTnvI+UroOmdLSGnxoFphr1pY0DafSAzr1jQee/bWtcbhTW6laetmWKPkEB8lmPhVA7JPsAM6y1M0VLTS1FQ4SGJGeRz4VQMk/3DQDtW+0Nzjqtx11XDXXJg8lHboJFkmpYB+VEjBzzbALHGewPbQb153BbquoqLZuKpgtVEIoZjFVPwlnBJOPooBUZAy2fp7qimtF0uq7rucsNNSrGi21qqo9IsFL5m4nGAwb5c9476zjVSJfLrernft318EjLZ4WWkilXktNLI4VBjGMrlm8eQM+2oDadXcp7090jp4bhV039dLNcnDQInjLlvBzxAII7+ug6VuaWS6W4XGdYa+npUkdJIX5rgj5gCDg+B0fcD6ajL3f7PFd0tVTbRNULxhQuqiMeoY8gef7Ueev8AdqOiorZQbogr6q30lvhloQ9RPG7ehJM35gAuEIAPbsO/l8Yzo4WKlnAnWOGUSKD6mA3IDx376AUSt2+tHFbaahb8NU1fHjEw4rKJCPmOfqmcfQjWCxw7cvVyqI7XRVEclLhvxAfj+dSGI7zyPzK2e8g/ro29KMggxoQTnHEefrpRwRJIXSJFcjBZVAJGc/7+9BoUVnp7dVSy0AEKVDmSoTHL1X4hQcnxgLrZuVIK6hqKX1JIzKjKJI2IZDjogjvI61skaRPQ79+tAE0tuo7NeaX8XuQsg5PDT1E5+bl4weXYGOh3515W0evLym3bNUIxJRcAcU5OPlIPkHrJz4P163qe1WSuuVTbzQL6ttSBVqGfLjip9Mj6EZyPv37akv6NWgpCklIJFhDCNXdjwDNyPWfr/wC2gFKS1bZqqujjpb3LXVCPHHAQROFeIKy+QQDgZJ9yfPQxnoKSlsNC97gq6uucU8lHTwShVkqZOZ4hWGTksCBgYwc+xOiGs/o9YDFV1Zt1u5NxjlcrFyY+w8effQLdt17cve447XTXemjoKe3zLJXSTlfTZiFb0mPmTjkBs+CfzeCABV/DS+1bRXGxRSVNJcaf109N+42Y5MTszAnHfzHyR4B61FSWS7bOv1sh3HQxtFO4k9L1eYbvgSShz1nxnvV1UNbHueaOjolo62gpwPWp6ydjKUIXhIpQkSBvmOX7ByOj5rm92KitF/ts1LWwVX4VuUkiRkpSlahi7mPBLqMSKAPAjyToLb2hXPNPfKMQw8rbVCnVogy+oOAbwzNjs4841l2PWUv9HLRQmrgNatEjSwCQc1YfnBXyMMSD99C8W7bXbqz+kFtjrIrbcpFeuiqqVo+YOFFTEcYIH8wz2O/1nrZtWH+lF23GITRzVcQp4vRIDEA5aU46yxC9d9Dv8x0EXvUXOmtldDHGjSVUzopScj0oSOZkJYAM2UxjwBxHuc1pZ5JroFq7nBU1sVPFG9LSvWJGB/VhDM7EDkuUxjvGcHvzZ92pqi+wV1HXCGSsgEdPPEylI2Q8mEoOflRlJPvggj+XsQ3DJbbXAtnKT0tE7CeZxEywoxQkKVPI8SzBjxGBw/mPYAIS53M3e5tHwpyrt6sETD0TghTxJY8cFQR30M4I61D+gbkXqJRTRuXbKCKQccsTjCqR7/3Y1JVL1V+lrK154IhEC6K6KJZDx5Y4AfMGw59h2fbojtVPJUGMOyoIU9NAo49Ak5P3yTk6DsvB04GhSp+Ie2hW01Bb61bjW1MiJFDSAvnkwGSwGBjJJyfA0Vqy8+OfmxnH28Z/8tAsY0sZ16xpY0DYwNLj9zp9MWABJIAHknQaN+o5LhZLhRQFBLU0ssSF+1DMhAz9snVe7fvf4ra8FJLRW2OO3x/g51rahFh5x/I3JyD5wSFUZwMkgFc627virRPcf4RY6uSONSRPcIYebZ/sQjxyPY5sMD2zoX21RTVFxtMFt23TR3GqZq2WouVcZTIkTk9gKSmZApJAy3HHgnQTlHf9u2Hadw2/cIqZqOqWpZJbcz1EZz2qu5UfP2AGGR8ozjWTY1os77JNpr6GamNSkUldKYxGwYNyX1MPzCHGA3ELjvIPYMZ49+SIYzFtaaNlw0UhqcH6jvII/bQ7cZ7/ALaSG5bho6UUVCyiOelqvWKxuQrwsr8WdCO18kMo8jwErvCludTtGOO0XGOkuNufkkNJL6gcxdBSWGTxXLEYzkD6aLduUbW+w26jkMJeGnRGaHPBiB2Rn2PnVf7U+HlqutS25K2rqayCpmllpacvhFiJKrkj5jlAOsjrojrVoRoqIqqoVQAAo8AfTQPjS0+ljQNpHx4J040tAOU5moN0Os1OCLgmfUiUnj6Y65fscZ+6j9SBioBywAHk/TTSxJIULIrFTlSR2D/8xoL+Idwvjz01g27b0qWrIJJaovIEPoKyoyoSQOR5j36GgH3v1PulLjU170nAVX8Ot9NxyJI5JkV5Qx6clcD5fA/0hp/iJQjNeNvU9PS1Nrp6c1CfhlaKandm+VlC44rx5Ho9Dx1nWCojvlvjqobtY5aS2B4Kmhl9dKj8K8LBgjFB0CoKhiOsKuSMYl4L3TWzfks9xlhkpbzSQQU1RTn1EmlRiMcRkqSJAcHro948AD7assg39S1dtt0EVRbstW0cFUic2PiRBnHp/OnQPge2QNH227LJTbzuNVWPFPXVFODOkagQ0cLE8Ih9XchmJx4BJ/Nk+1s38Ni3GbTyFZTyxVFG8vzFG9EAKP8AMxlOP0JGts3Og2xapJ4He7VM8xmq5omVmc9BnYj5QFGAF66AA0A7uO/x3mSoscd2ht1NUetSzySRFvSVWaP0wi/zH03csekTHjOdP8DrzW1lurbXVVEE6W6UorhmZ2HgYJ6K9HH7aAPitS3Gy7luMlDMfwFXUipYxRcVWQqflPZzkE59iSR9QJD4W3OyWmpiuE9NXUvBSqVNPA0yShgOUUgUMRhlyp6OD39wsrfwW2V1rvfXoySC31oJIDQyn5Scd/K4BH+k311VG+apKu5PFfKaopRTwNIkfrIzzO5Ha8QfYD8x6Hueszu/PiSm4Faz2y2F7ZI5Ek1ShDVBQj5UXGVOSPPf6arevmud3rpZLrXScKUuPWrRwYdnoKMknIIwM4x5A0GG9XJ6mgpaUwwhE79XJaaQ+B6jEkkhQAMYGPA1Eh2CgBVI9sga2ZZWZ5pIgZYRJgu8ePmPecAnB6PuffWuVXkxYrknPsf/AH0HTXw4+HNFtCM1Msi1dzdSrzlcLGPdUB8fcns/YdaO1/TS0/gZPjQI6xzTxU8TS1EiRRoMs8jBVUfcnxqF3duq17Vtj1tymXkMiKBSOcr+wA/5+BrmXeW7rpuy6NUXKXMStiKmXISIf5oPv9T50HSZ33tpnlSnuaVTwqXkWkjeYqo8k8AQB9/Gq3+LXxAqau1i22anqqenlZ0q53AVyF48kwCSo+YZJAznA1XVFaZYKWhqAYnarZpI4Im5EDAxzPfEDHzZxhWBGeRxvUksdvElZJU1KUbD0PVp4kUt/WcyhzkMGBbosQQVJJGQAyfDe2puEvZz+FFRGxnhWZ+5MjicAgrlQOXQz13n2uCzUyU/xTkp8ZNPYUUOTknMwJJP1PWTqmbvQW6hE1fbLwkFypZlnjLFYWl5DmCkaA8GBwAOhj6eNWL8J9xy7q3pV3Kqi4VKWiKCZvZ2WTtgPuO/7/toLg6GO+z41AXjb9u3LUepXioY0cnGH05mj9JxgllKkHPeM/Y6bcFHca+mkgMdG8RIaN1laKWIg9MrkMAw/THn20P7b33R01ZSbcv6zUt3d5BK8yBUZy5KkMAAQ4OQR0ft1oPO1nuu1L/U2rckqz091qedvrIx8nqccGN+hxcqAf8AOIPknVhBgda1yt9LdKOWkrohLBKMOuSP3BHYI9iOx51E0k09kroLbXzvPSVB40dTKcvzwT6Tn3OB8rHz2D3jIEGlp9LQLS0tLQLUDuFoaK42y6zukcNO8kM8shwsccieST4HNI9T2sVVTw1cEkFTEksMilXjkUMrqfIIPkfbQREe6tvyxNMl4oGRDxY+uvRwCRjz7j21sf8A6RUzxYFDLNG+IyChZXH09wR9tCVz+Ee3K55Wjkrab1HL8Y5QwDEYJHIE+PvquWqan4a7qntEDWqNYkVqWsrKHLSxue+Ui/MuAWHQI+XxoLJte35bzT1El2vlxWStlf17fDURhBGGKrGflLkcQATyGe9T97ttF+BgICQxUhLpTrCHjkwpwpi/m8dAdgjr3BrqmsVdc7hPvekgtAkSJiaOkqfUeVuILMsynCtjIAIPXRHZ1uWa9LdrxT2KinraCp9KSaSnuUTvz6jZASzZCjLgGMjsAjQStXcjfY2scNloZUnp2qOdVE4hkReJGFwDkluuxgg+4wZrYW3odvWeWCknEtJPUvUUwVSOET4KKSeyQPc51pbfi3Dbay5S3CBqmFmApYKfHOX6PI7FVzjC5xnAGcka2ancdo2Ta6SDcVwiglk5lI0VnOCxbCgAniM4ycDrQVb8UdqS2TcVZd6J/So62MyjDOqrIGUyJhB4IHLsjrl7jVaXWKSCqaCqhlhqo5nWWGV2PAZzx8fc+/tn31be6N7f033dY7DtV/VpBUCSeaRCqy5GGUq3fEIWBB8k/poW+L+2orJutzHI0dBVRrLCTlmX+VkBJyQCB0fAIHWNBX8ccj9xIThS5x7Y8n7DWxDSGdSyvCuDjBlVf9514MLo3pIjMz4AGCMgjIx/5alqfb1zrI/Uo7TW1cSnh6kELsuR5GVXGQdB15pa8OrsV4uVwQTgDsfTWQaCmv8ApAbft0Vupr7DGIbg9SkMkwJ+dOJxkfbA7Az1qkWhnpZlcFWCEFXGGVu+u/fwf7tdH/HakSq2KxLhXhqY3jyM8m7HH9865zrKtpnEiAqGjHPlIXLNjBJyPP6e2PudAUWihS92yKis0FXLXlGe4mBCHaMYAj+X5cFguAQSSSSQOtbwkqbdNObzQO8lyWSAwBkPERfKvQAGMj+0B8pPE9Aj+29z1FikhEKRGnfl+JCJ80ykjAbPR4kZXx2T32dH808M9DDcrVBSVFLBHl6iWI4EQfkyGJflwTy9g2QcAKBoKuvFIaS71NMeOI3wAqFARgYIDAEZHfYGt/ai0kVxWoqNwvZXhIaOoSneQ566+X9/P/Po7qNrRXnbcdTTU8FRcKmBqyVlXBikkAb53yoRFXGBlsliSB1qqJVeFnRgUdCVIJ8EHxoOk5r5BdLPTxfw683+WWNHlipoysIfo9ucAdjsDP0P3rD4hbd3xfL/AB1dfZJmM0YFPDSf1iU6AnEZI6BHk/rroWwTrV2O3VKkFJaWNh+6jUhjQUptrcnxK27Tx2+67Yq7nDEMJKyt6iqPbmuQ2Pv399GFTcblui6WqlhsNxoaGmqkrKqqr4xEDw7VUGSSScfToaOuIHsNPjQLS60tI6Bu8/bT6Xt3rTr7jT29A9XIUViAMKW/3DQbmvEsyQrykYKv114iqYZY/UimjkXAPJHBGD4OoDc9xkpozypKyWANxYQxEk58tn2AHg5Hv9gQl0ucL1YpwD38obK4L+6ec5A7PWO/Ouf/AI+XuO47tjt0KRkW6Pi0gX5mdhyIz9AMdfUnVk2u/epQXGZ7ZVOLRIZGmiYRpKFBLcD8owF9iTnvOejrnW4VlRer1PWTOPXrahnYk4HJmz+w70E/ZN9bnsVEsFqeKCFl7K0if1nH3Jx2QBjP00Xf06pr/bni3FZaaogpaQNTTjMcyyjiCQ/IkLkjsY+vtjUxvDZdXbLLTTVsC3aCmpRTzSwpIslIoQgNHGrqCpPbDvwSfzHGnYfh9sa+0Cy0+5a13QiJ39aNF5H+VVZc+/1PvoJmfcN32pa0uFJfqW7W3irPQ3OTjUouPmEch4s+PADKD9tU9vrckm6tyVd0YMkTsEhic9xxgYA66+p/fVj7s+Ge07Ht66XKO7V1TU0kJIT1oiPUJAUMAufJHWRqp7Paqy83amttBHzqahwiD2+pJ+gA7P20GKljnarploWaSod19P08hg5PQB+ucdjV7fGa3qnw8tb3iqV7vSmNQ4HzTuVxJj7dZz9tZrbszZfw3ihu99rfWrkHKN6g/wAw944x2T9Cc/qNVpuzfK7outbXVlMrRLE0NuppmPGAN5kwvRfwfp39hoA5njDu0CEIQeAdskffrHf7Y00s3J+widdL83WvIPCbLoG7yQ3j99NM4aQsRkns5bx9tB2ufOn0jpY60AZ8YaVar4d3cHzFGsq/qrD/APvXNctDDBHUR1cpWojjDxvEAY3JwQCc95VgRgfqNdYbvomuG1rtSRIZJJqOVEQDtm4nA/vxrnG6Utsu9kpqq1PALjFQxz1kQPztxPCTP0xxR8AflY/TQBksJR8ZypwQWXGf286lbS9STJR08/oRVSrFLAObGTAHZUDPZ/TyR4zqKVlLsshPE+SgHZ9tWB8IUoJLlVPI5FzijzTkx82ROJDMieHIyMg/y5IzjQZI71vWwyU9PDR1c1JBGIIaeeJalUIUEoGUe3IZHkDAOND256O4X7c1RV0djrYHrJAfQ9N2zIRluJYAnJBOPOrBupMfMWrcEIraoejRwU1GBK4UlDzLHEQ5AEhR1gEDoaiEarr6T0a2suX8LhlailuCVck0UkvJAjLyABC4JAAByB8wyNBduwqGstmz7RQ3IYqoKVUkX+z9B+oGB+2p/UJtCsnq7JEK4/4bTs9NU/eSNihP74z++pwaBsaR0+m0C0saWn0Da8OnPzr3p9BHVdqiqYnjbADKVJKBsgjxg+31Hvk612scbxziSaUPKCvOI8MA/QHIBxgFvJwD571M6Y6CNFloVtMtrSnVKOWNonjUkZUrxP6da5n+Kez6LZt5ho6CteoSeP1RHKo5RDOACR5zg+w8a6pJAGTrkz4pXqO+b3udXTyepAsgihYHIKIAvX2JDH99A+3fiHufbypFQXKR6ZB8sFSPVQfYA9j9iNSP9PrVcKs1W4Nl2mrmY5eWnLwsx+pAJBOgIEnrUvtTblw3ReIrbbY8u/ckjfliT3Zj9B/5+NBYV++Ju2LntdrBHtqppaQ8SkdPOkYQg5BGF/5d6r6xbirdu1VRVWVkgmlUokrKHeJSfCk9ZPQPWtrf/wDD4L+9stdL6MFrQ0RdiC07ozcpW+7Enr6Y/QD2V+UjOff20Ge4VtVcqqSrrqiSeokbLyStksdWZsLadPePh5d5az8RG9RKZYZYoQ3EQqcFifKlmPXX5T3qr6aCWpqYoIELSSuERf7RJwB/frp2lsFJb9traIKM1kdLCsctLFKEWoY9s0hx7nJ8kHxjo6DnO6UlNDMFoXeohVMtIAcE/wAwBwOh9fuNa7UFXK7NBQ1PH6KpbHWfOPoRroHcdLT0dE1XdLzbp0poudNQyf1dNzXj+ZR5bD+D+YkeNVE1HHfJZblX1Rlqahy0jx1MMIP0yhBwcYzoOrtLXhWJUFlw2MkecacNk40DS8uBKryYdhc4zqi9+7Nn2luiHdNpYra56pRUJGATT+oeLAA5BVskZ9if01e+g/4sq52BdREpZ+EfEDOeXqpjGPfOg56vm26izUsVRUyt+HqUdKaaFB6UnEjIBOCVxnDEZJHjRX8J9iNf7Fc7jyalrY5U/htYp/JIgJbrwV7UH99Z7puK6V0k9PcaS1xxUnqf4JUVnH5OAHAcl5FuQbLeTnz0Dq3vh4lPHsiyCjBWE0aMBxx2Rk/vnOgBbbbqKtvkNDHaprZf4I3FdBDMYo0jYgPImP8AGBh+X2Bx4xrVuGz6e0W+a53w3C60FviSGjtzzcfnJAjBEeB5YZJx79HRZ8SbnSWie1VaU0slzhmE3qwJl4aVGHrsw/mXiSMeMkHrGdZdwbksFz+HtdcZ5XjoKiBgpCgScicIQATg8sYz7+caCV2Ra6212dnu0okuFbO9XV8R8scj4yo+wAUfsToj5aBYN50/8EsstbcqWnrKqlSWaMyRjypy2XcAAMrAkZ76xqJiullrrbXtNU3RZmzzljrXmlR3coihUIGflyoA6BB99BaHIafVabM3bcV3PJti7RzOUiDQ1ErAMQoA7UDokgns5+mfJsoHrJ0C0+lpaBaWkdNoH0tLS0A18R3q49j3t7fIyVC0rEMvkL/N/wDtzrkU/lPfv1rtO7Un462VlIMA1EDxZPj5lI/5649vVhuVjuDW+6UklPUqAeLDOR9QRkEdHsfTQYbNbKu8XOnt1vjMtTUOEjQHGT+vsPfXU3w92ZSbNsy08RWWrlw1TU4/xjfQfRR3gfv7654sG3d20E0N6t1NPbzHyMVXUFYVHynOC+M9Z6AOe9dS2dqhrVRtWyxy1JhQzPGPldiBkj7HQci7yikh3ZeY5gRItdPyB/1jahtEO9JLlcNxXK43CFg0tXJGXEZCZU8eIOMEgADUCqZYL7k4GetBYfwPsX8Y3rFVTIzQW6M1B665+EH9/f8A9J10NVNXyMqW+mSNWdRJNO+MRn8xRRnLecA4GeznGoT4YbSh2ntqGD5HrajE1TIvYZiOgD9AOv7z76MMY8Z0EKlip6eOrMdNFUSVOXmWY/LLJgDkRgjOBgnH+86aGx0FNTw06UcSpEgVVQYCj6DrwPHfepvs++n/AE0ABtrcVypbZRTVaVV3tUqBRcoocTRMvyn1YsA46OSOWD9fOiijp3jkSpoKj1qSY8+LOSArd/Kfp2Tj7nvAxqvKH4qLbJZo71ZGX1qklJbbIJo2LDrOSCGbAIHWQwOPOpZvivboLmLfVWK9U9Sx/qo3plDSfXAzoLEHnUBv+mhqtl3uOdeSiilcd4IZVLKf2ZQf21rWvd5udfFSQ2C9wM+S0lVS+lGijySxP/kO9Sl/pWuNqqqEcv8ACYZIiQegGUjv+/8AvxoOfdr71q59r3233eouFa8dGz07NWMFUEhCrd5Pbgjz9NWXtj0rvsqywzL61AKKIFab1YzzVipVivWFIGTkHI768B/wl+Hn4ynqLrdHT8HUUz0yxo2DkkrJyPlSvHrHknPWDkg2w38M+D08lFDLNUf4TBD6EZaRpDLIisMd5wf2wToK4N8W6b8qZaZqeGgMcsUIqR6iRxqjcSSTkZIBJB9znrOtaCeOqroaNaG3Cgp8TyJBAwBl4kYD9vJ2elB4t7YGSMl3eexzNX+j+ErJ4ooqVSv9dHGBxMhUuTG5VQOBBGGyD4Opvbe1r9X2n+N0MdxSSpqPVkYxgkouSpjwVJOe+gAcrgddhDV8024KhYI7jDPDEah4TGogEAMgALgjJVsBivkdn21ZO35NyUVzSerjp6ovHKxuMgNMsjEk9NwIZSqpgHGMk/pFbdtO1qe7Ckq62uppZKYkwX6iiRMBweiQMtkk5B9sHOrDtVqsdajQU1VbKmkDFmp6MLxLHJyxDsfJb+86DVoLHbbg1PcFMVFI0gmC0E8eI5PsQg5Ag9n3yPfRhTMgXgJjIy9MWxnP3x+uhLc9xtVmqKGiorYLjeapv8EpYyOYAIbkWOeCjAOfqM+2vM1VUWuppKenssVYlMAXMFxDy0uc8iyyYOO/zZ8Z8aA40tQFNu201dStNRzT1Mvg+hTu6r3jtgOPR686kGutCsTTGrhaNW4lkcMA3sOtBv6Y604rpQzRiSKsgZCQufUHk+B+v21rXDcFuoZaeGSoDzVJYRRQjmxwOz14A+p0ErpZ1Ay36qekaWhslylc8vTV41jBx4Jy3QJ/fWjBdrylskr6ma3tJCg9aj9NoDESR0XZz3jxkAH6++gLD41Xu5900Wz93vLdELQV8FP6RHlGV2VyCforKTjRvbLhT3Khiq6OT1IZASrYI8Eg9H7g6C/ivtpr7HZp4KGCtlpqsg080hjSRGQ/KWHYyyqB9yNBVfx7q5p96LA08klNHSxtEp7RSwyxX65671a2z9y5+FEF4diZqKidHz5MkeVA/chf79U98S6S6U/py7iiiFfKwSFEkCxU8Cg4jhQHJUe7H3wBns6x2Tek8ezINrUEEkdT+M9Yyx8maYcgyqAASG5AH6EL99BYdLd125Fb9r7gtf4i1LQGqudXNSySqsr8nbwCD8zYzgai7fszZ2/L3JLtiKpobdSRqaiRQQJZGPSKreAFByf84YHWdA1bJui/zzjcFxuj26jdTWSSI2KdG8MYiV+n01evwh27Jt3Z0EdTGUqqpjUTKwwVLY4qfuFA/fOgNIolijSNBxVFCqB7Ae2vekDp9A2lp9LQcrW25Wqm3RR1NZSXOmpYJwYAjlpfTXiArEtnsBlwOOOeR4xoxvO8vh/MGpv6KXCpeMDhE4MPogf2ByPD6niBkjvOvFt2NBOJXkipmSSERp6NXJUvDgnB4YxJ2uRlgvgYJxrXuGyNx0Us1bQ1lM6xLC1NUVCqjzL2PTfLEDBKpwbpsAe2gsbYPxE25uCOO30bzUVRCgCwVkoJcDr5XLEuR1nPejefBXkWIAwcr51zDaNw7ftKytcbC9wqEeMw01QEiQNw+csQCTxbpc+QckAjRp8IbxdLzf7xUKk9PZWXnHTIxkWB8jATPf5QwPEYGRkeNAS19yuO3r1U2XbdtgqairllraYVTGOMIy8pFUnGW5qx4jIwfIwdKnvFDQ1MVhuElZSz1tctXTQxc41kMh5vH6nWVWTkCOs9D3I1q78t1VQtR7gaqrJKSkqjK8CxDEEZQqSU5Anvj4KgDlnzoRjeHcFCN0SV9bR0VBcYIqVqqr9R/UZ/62U9YBwysAMgcSPHgB+facf9M4rPdJZxUVztEFhfm1MzAcCzEDmo7HXkL1q+KmhtNgpYqh7hUU6UFOqRpJXtHGEyAAwJxgnAyRn2H01zvvS0VVtrPxwr5LmjzOP4pHNzSVlxjBAyrDHYycdYJxo1svxRorlZ4bfu2Rw8TDnKtMJROFKmNm8/MPm64kNgZI0EfvLf9Fdr3PB+GRaP0npZZWJndwSTyRsjADePqG7HQAiIKOhSagu9gnZBV1EsTUMFWUmpl4n5Q7ABsjPnonrvONZdx09LWTvU1dtlmYUimBrcYkhJMmc/IgyeJII7Oc+MECUFoslJaaa51Vpvm38sjJPLIZEOSc8D6ZbPyggfKffI8kJCxbaum4JI6mjqayjrGQmrmWoWKTDHLIyhFZclRjGQBx68jVnbf2ha6azClrreJmZmkkNcsc0vNvzEyAZYn+1nPXtjqo6K92i13SWTam77pA0uZZnqreZ0cgkkMfzn65wR2ffOt3bfxR53yCp3fXVFRTRrmnNFFwijk8N6ieX6YEHvBPQPsFm/x6SGnlFujK0FCXWprLk7J6RUA4IPzkYI7xk/c+Qqop65bdJUUNFT0lA7BzXbjPNpyOlaOmQYDZxgleRz75OpqvvEm96mll2tc6JLVb0FRVyVsTcRKSQgZTjteLNgnGeJPtqb2pYKaDle7lUzXO5PyZbjWLx4oc/4pD/i1x9hnv2xoApNo7vu1bDcbjfhVPDyAWSzDDK2MqVkCZU/T2z1g6NralZSUJoms1PLHTqBT+pJHEDjJCccuQAcYOffx1p5JUvaPVV1zehtCtmGGGb0XnQZ+d2/MFbyFGOgCc5wNWhsnw9vMrJR0dlq5l7YAAyfqcnJ0EHtUbxsNPU2yC1isaRw0Ms9XCtNTlsl+IU8uPJjhceB7eNE1o2jJ/Fje9x138SuZVVVUUx08AUkgImTkgkkFsnvIwdQ1RZNn2uW6wVlkoxJThJITTQETMsnSqvHvkGGAR7Y+h1v7M3TSTVbWV7qK8juirGbJqExkozAYMie+PIKn66Alvl5pLDQfiq0yFCwjRIYy7yOfCqo7J1VO+/izItvSntFpuNIZJAJJ62n9Mpgg4Qdjn1nJ8ecatm72mgvVGaS50qVNOWDcGz59iCPB0NS/C/ak1UtRVUM9SUOVSerkkUfbDN4+2goXd1wvu+qqo3F/C5loqaNYi0Ks6RLnrLfXvvH92tv4VU1da972OvqaKRKaZ5UWWZSqcVQ82BP9kEd+NdNUVFT0NNHTUdPFBDEMJHGoVVH2A1Bb92jT7ts5pZG9Opjy0E2T0fdTj+Vh0R/7aCibDfIrt8Wqeqv9SaujatdIjLKXjQFm9LHeOIYrj299dNgdDVMj4U1VXuG1VDW+222hpZA1StKzH1MHIALMS2SMZIXonrVzqMDQIafS0tAxGdPpaYEHQci2PeF5tNKaeOqnelZeEaGdwISCp5Jg9NgYz3jJx33q49oUc1wp6WpasS5WxvnhCwsIlcEDLqWySCWIUk47JGSDrn9v+ow/wCsb/cNWz8Hf8n7n/t0P/GmgsaPYu3J5H5U5DSM5niiHBZD/NnOWwevDY6H3yGX+S+/D+91l3obPHJYKhQBTRn046dulHQye+I/L0cjODo4oP8At25fq/8AxLrU3l/lXZv9Z/8AyJoB+a91TUNNW1Vgporcyx/iZqhyzCE5YB1DMy9HIJOHyOh4OzabeLjNcpZdr0slrlwJR+KUtLLwxyXshz83ENlO85HIa0rJ/lDP+s3/AOFFrV3H/wBoWz/Sj/8AzG0E1fTa6/bjWmWklhpaRFjSkZwUJTrHqxsQCBg8nB4gFse+qtqNlyVN0iS00y1CFfUkiWqVQqEKVPIsW5fOOiPGPqQLVrv8ht5/7XL/AMEegvfn/VLF/wCJf+iLQaO39uXQrDSivneKk9dqdEdoBT1C4yRyGXIySeIIyCvWc6O9u7IS9RyPfKjcCVsC+n6005ChiCD6THJZcHvI7J9u11DfBvzfP9OP/wC5Jq64vb9NAPzbH27UUBpJbRRgND6LvFCsbEeeivjvsfQ9jxoCvXwNs3oyy2643GJwOSxlEm8eQB8pP7nVwjxrGPMn/wA9tBzJting2pvaam3FV/gKalmVmpquFpUqFDdZCHjkD5gexnVmbu+Km1zSrSU1Y9ZHK5FQsCMCY1GSmTj85wpP9ksfONCH/SH/AO3LR/sX/q1Ufv8AsP8AloOsrDubb9zt0VbBVUctS0JeQIgEg4qGI4+egR1rQ+IEtqlsD11VBGlZChnpKiSJomVlw2Fl/kcjpc9E46PjVNfAz/vDof8AUy/8J1cnxG/7sbz/ALKn/GNBEbYQ74F4nTcdWaWT0I5VpoI4WkX0hlX6LL2XB4kDs460WXHayzPbqmhrJoa61kvSmQ84jleJDp10R1lcH6aoD4Y/4u//AOwr/wDdTVr/AAl/6rP/ALcf+E6A2t17RoZluypQVVLgVCSSDh34dWP5lODg+eiCARqUpaqCsgSelmjmhcZSSNwysPsR50J7l/y725/qKr/0azbE/Jd//F5/9y6As0wOdPryPJ0HrS0hpaBaWmGn0DaQ6GlpaD//2Q=="/>
          <p:cNvSpPr>
            <a:spLocks noChangeAspect="1" noChangeArrowheads="1"/>
          </p:cNvSpPr>
          <p:nvPr/>
        </p:nvSpPr>
        <p:spPr bwMode="auto">
          <a:xfrm>
            <a:off x="76200" y="-617538"/>
            <a:ext cx="1666875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t0.gstatic.com/images?q=tbn:ANd9GcQ104vX5o7qgkHXA9SExzkOjt0hZowrOCJCR3s-cdceDDDdq4i8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08809"/>
            <a:ext cx="3962400" cy="3049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Tripartite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Japan joins Axis alliance</a:t>
            </a:r>
            <a:endParaRPr lang="en-US" dirty="0"/>
          </a:p>
        </p:txBody>
      </p:sp>
      <p:pic>
        <p:nvPicPr>
          <p:cNvPr id="15362" name="Picture 2" descr="http://image.shutterstock.com/display_pic_with_logo/71785/71785,1163682242,2/stock-vector-the-flags-of-the-axis-powers-drawn-in-cmyk-and-placed-on-individual-layers-2178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9300" y="2381249"/>
            <a:ext cx="3314700" cy="4476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Military takes over shortly after the Great Depression begins</a:t>
            </a:r>
          </a:p>
          <a:p>
            <a:pPr lvl="1"/>
            <a:r>
              <a:rPr lang="en-US" dirty="0" smtClean="0"/>
              <a:t>Leave Emperor in place</a:t>
            </a:r>
          </a:p>
          <a:p>
            <a:pPr lvl="1"/>
            <a:r>
              <a:rPr lang="en-US" dirty="0" smtClean="0"/>
              <a:t>Extreme nationalists</a:t>
            </a:r>
          </a:p>
          <a:p>
            <a:r>
              <a:rPr lang="en-US" dirty="0" smtClean="0"/>
              <a:t>Seek to create “Greater East Asian Co-Prosperity Sphere</a:t>
            </a:r>
          </a:p>
          <a:p>
            <a:pPr lvl="1"/>
            <a:r>
              <a:rPr lang="en-US" dirty="0" smtClean="0"/>
              <a:t>Expanded Japanese Empire</a:t>
            </a:r>
          </a:p>
          <a:p>
            <a:pPr lvl="1"/>
            <a:r>
              <a:rPr lang="en-US" dirty="0" smtClean="0"/>
              <a:t>Desire raw materials and markets for industrial goods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Invasion of Manchuria (Sep 1931)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Japan invades for resources (iron and coal)</a:t>
            </a:r>
          </a:p>
          <a:p>
            <a:r>
              <a:rPr lang="en-US" dirty="0" smtClean="0"/>
              <a:t>League of Nations protests, Japan quits League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Invasion of China (July 1937)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Brutal &amp; vicious</a:t>
            </a:r>
            <a:endParaRPr lang="en-US" dirty="0"/>
          </a:p>
        </p:txBody>
      </p:sp>
      <p:pic>
        <p:nvPicPr>
          <p:cNvPr id="25602" name="Picture 2" descr="http://brodsky.pbworks.com/f/jia_china_inva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127248"/>
            <a:ext cx="4876800" cy="3730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Italian Invasion of Ethiopia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Oct. 1935</a:t>
            </a:r>
          </a:p>
          <a:p>
            <a:r>
              <a:rPr lang="en-US" dirty="0" smtClean="0">
                <a:latin typeface="Rockwell" pitchFamily="18" charset="0"/>
              </a:rPr>
              <a:t>Italy overruns Ethiopians</a:t>
            </a:r>
          </a:p>
          <a:p>
            <a:r>
              <a:rPr lang="en-US" dirty="0" smtClean="0">
                <a:latin typeface="Rockwell" pitchFamily="18" charset="0"/>
              </a:rPr>
              <a:t>Britain allows Italy to use Suez Canal</a:t>
            </a:r>
          </a:p>
          <a:p>
            <a:pPr lvl="1"/>
            <a:r>
              <a:rPr lang="en-US" dirty="0" smtClean="0">
                <a:latin typeface="Rockwell" pitchFamily="18" charset="0"/>
              </a:rPr>
              <a:t>Does not want war with Italy</a:t>
            </a:r>
          </a:p>
          <a:p>
            <a:r>
              <a:rPr lang="en-US" dirty="0" smtClean="0">
                <a:latin typeface="Rockwell" pitchFamily="18" charset="0"/>
              </a:rPr>
              <a:t>League of Nations does nothing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Defies Versailles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Hitler’s actions raise popularity with German people</a:t>
            </a:r>
          </a:p>
          <a:p>
            <a:pPr lvl="1"/>
            <a:r>
              <a:rPr lang="en-US" dirty="0" smtClean="0"/>
              <a:t>Rebuilds </a:t>
            </a:r>
            <a:r>
              <a:rPr lang="en-US" dirty="0" smtClean="0"/>
              <a:t>military (3/1935)</a:t>
            </a:r>
            <a:endParaRPr lang="en-US" dirty="0" smtClean="0"/>
          </a:p>
          <a:p>
            <a:pPr lvl="1"/>
            <a:r>
              <a:rPr lang="en-US" dirty="0" smtClean="0"/>
              <a:t>Occupies the </a:t>
            </a:r>
            <a:r>
              <a:rPr lang="en-US" dirty="0" smtClean="0"/>
              <a:t>Rhineland (3/1936)</a:t>
            </a:r>
            <a:endParaRPr lang="en-US" dirty="0" smtClean="0"/>
          </a:p>
          <a:p>
            <a:r>
              <a:rPr lang="en-US" dirty="0" smtClean="0"/>
              <a:t>Britain and France do nothing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Civil </a:t>
            </a:r>
            <a:r>
              <a:rPr lang="en-US" dirty="0" smtClean="0"/>
              <a:t>War 1936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Hitler and Mussolini send troops to support Francisco Franco’s Fascist takeover of Spain</a:t>
            </a:r>
          </a:p>
          <a:p>
            <a:r>
              <a:rPr lang="en-US" dirty="0" smtClean="0"/>
              <a:t>“Practice war” for German and Italian militaries</a:t>
            </a:r>
            <a:endParaRPr lang="en-US" dirty="0"/>
          </a:p>
        </p:txBody>
      </p:sp>
      <p:pic>
        <p:nvPicPr>
          <p:cNvPr id="5122" name="Picture 2" descr="http://conversationalreading.com/wordpress/wp-content/uploads/2010/04/spanish-civil-w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47109"/>
            <a:ext cx="4191000" cy="3310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www.jkrweb.com/art/images/guern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6399" y="1828800"/>
            <a:ext cx="9230399" cy="345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Rome-Berlin Axis 10/36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Germany and Italy form </a:t>
            </a:r>
            <a:r>
              <a:rPr lang="en-US" dirty="0" smtClean="0"/>
              <a:t>alliance</a:t>
            </a:r>
            <a:endParaRPr lang="en-US" dirty="0"/>
          </a:p>
        </p:txBody>
      </p:sp>
      <p:pic>
        <p:nvPicPr>
          <p:cNvPr id="15362" name="Picture 2" descr="http://image.shutterstock.com/display_pic_with_logo/71785/71785,1163682242,2/stock-vector-the-flags-of-the-axis-powers-drawn-in-cmyk-and-placed-on-individual-layers-2178555.jpg"/>
          <p:cNvPicPr>
            <a:picLocks noChangeAspect="1" noChangeArrowheads="1"/>
          </p:cNvPicPr>
          <p:nvPr/>
        </p:nvPicPr>
        <p:blipFill>
          <a:blip r:embed="rId2" cstate="print"/>
          <a:srcRect b="35745"/>
          <a:stretch>
            <a:fillRect/>
          </a:stretch>
        </p:blipFill>
        <p:spPr bwMode="auto">
          <a:xfrm>
            <a:off x="5829300" y="2381249"/>
            <a:ext cx="3314700" cy="2876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803</TotalTime>
  <Words>281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Threats to Peace</vt:lpstr>
      <vt:lpstr>Japan</vt:lpstr>
      <vt:lpstr>Invasion of Manchuria (Sep 1931)</vt:lpstr>
      <vt:lpstr>Invasion of China (July 1937)</vt:lpstr>
      <vt:lpstr>Italian Invasion of Ethiopia</vt:lpstr>
      <vt:lpstr>Hitler Defies Versailles Treaty</vt:lpstr>
      <vt:lpstr>Spanish Civil War 1936</vt:lpstr>
      <vt:lpstr>Slide 8</vt:lpstr>
      <vt:lpstr>Rome-Berlin Axis 10/36</vt:lpstr>
      <vt:lpstr>Anschluss</vt:lpstr>
      <vt:lpstr>Munich Conference</vt:lpstr>
      <vt:lpstr>Slide 12</vt:lpstr>
      <vt:lpstr>Annexation of Sudetenland</vt:lpstr>
      <vt:lpstr>Nazi-Soviet Nonaggression Pact (8/1939)</vt:lpstr>
      <vt:lpstr>Tripartite Act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Threats to Peace</dc:title>
  <dc:creator>R. Watson</dc:creator>
  <cp:lastModifiedBy>R. Watson</cp:lastModifiedBy>
  <cp:revision>3</cp:revision>
  <dcterms:created xsi:type="dcterms:W3CDTF">2011-02-17T04:35:49Z</dcterms:created>
  <dcterms:modified xsi:type="dcterms:W3CDTF">2011-04-04T20:54:46Z</dcterms:modified>
</cp:coreProperties>
</file>